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80022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87543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577830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368115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3158402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951433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741718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5532005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6322292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1">
          <p15:clr>
            <a:srgbClr val="A4A3A4"/>
          </p15:clr>
        </p15:guide>
        <p15:guide id="2" pos="42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50" d="100"/>
          <a:sy n="50" d="100"/>
        </p:scale>
        <p:origin x="2658" y="-120"/>
      </p:cViewPr>
      <p:guideLst>
        <p:guide orient="horz" pos="5671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5592011"/>
            <a:ext cx="11537950" cy="3859384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5" y="10201366"/>
            <a:ext cx="9501187" cy="4601154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 algn="ctr">
              <a:buNone/>
              <a:defRPr/>
            </a:lvl1pPr>
            <a:lvl2pPr marL="790109" indent="0" algn="ctr">
              <a:buNone/>
              <a:defRPr/>
            </a:lvl2pPr>
            <a:lvl3pPr marL="1580220" indent="0" algn="ctr">
              <a:buNone/>
              <a:defRPr/>
            </a:lvl3pPr>
            <a:lvl4pPr marL="2370329" indent="0" algn="ctr">
              <a:buNone/>
              <a:defRPr/>
            </a:lvl4pPr>
            <a:lvl5pPr marL="3160437" indent="0" algn="ctr">
              <a:buNone/>
              <a:defRPr/>
            </a:lvl5pPr>
            <a:lvl6pPr marL="3950548" indent="0" algn="ctr">
              <a:buNone/>
              <a:defRPr/>
            </a:lvl6pPr>
            <a:lvl7pPr marL="4740656" indent="0" algn="ctr">
              <a:buNone/>
              <a:defRPr/>
            </a:lvl7pPr>
            <a:lvl8pPr marL="5530765" indent="0" algn="ctr">
              <a:buNone/>
              <a:defRPr/>
            </a:lvl8pPr>
            <a:lvl9pPr marL="6320877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2" y="719876"/>
            <a:ext cx="3052763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3" y="719876"/>
            <a:ext cx="9010649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11567206"/>
            <a:ext cx="11537950" cy="3577461"/>
          </a:xfrm>
          <a:prstGeom prst="rect">
            <a:avLst/>
          </a:prstGeom>
        </p:spPr>
        <p:txBody>
          <a:bodyPr lIns="158022" tIns="79010" rIns="158022" bIns="79010" anchor="t"/>
          <a:lstStyle>
            <a:lvl1pPr algn="l">
              <a:defRPr sz="7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7631186"/>
            <a:ext cx="11537950" cy="3936025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3400"/>
            </a:lvl1pPr>
            <a:lvl2pPr marL="790109" indent="0">
              <a:buNone/>
              <a:defRPr sz="3200"/>
            </a:lvl2pPr>
            <a:lvl3pPr marL="1580220" indent="0">
              <a:buNone/>
              <a:defRPr sz="2800"/>
            </a:lvl3pPr>
            <a:lvl4pPr marL="2370329" indent="0">
              <a:buNone/>
              <a:defRPr sz="2400"/>
            </a:lvl4pPr>
            <a:lvl5pPr marL="3160437" indent="0">
              <a:buNone/>
              <a:defRPr sz="2400"/>
            </a:lvl5pPr>
            <a:lvl6pPr marL="3950548" indent="0">
              <a:buNone/>
              <a:defRPr sz="2400"/>
            </a:lvl6pPr>
            <a:lvl7pPr marL="4740656" indent="0">
              <a:buNone/>
              <a:defRPr sz="2400"/>
            </a:lvl7pPr>
            <a:lvl8pPr marL="5530765" indent="0">
              <a:buNone/>
              <a:defRPr sz="2400"/>
            </a:lvl8pPr>
            <a:lvl9pPr marL="6320877" indent="0">
              <a:buNone/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5" y="4201530"/>
            <a:ext cx="6030913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6" y="4201530"/>
            <a:ext cx="6032500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4029091"/>
            <a:ext cx="5995988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5709699"/>
            <a:ext cx="5995988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5" y="4029091"/>
            <a:ext cx="6000749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5" y="5709699"/>
            <a:ext cx="6000749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2" y="717141"/>
            <a:ext cx="4464050" cy="3049188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717136"/>
            <a:ext cx="7588250" cy="15363635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5500"/>
            </a:lvl1pPr>
            <a:lvl2pPr>
              <a:defRPr sz="4900"/>
            </a:lvl2pPr>
            <a:lvl3pPr>
              <a:defRPr sz="42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2" y="3766329"/>
            <a:ext cx="4464050" cy="12314448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2" y="12601850"/>
            <a:ext cx="8143875" cy="1486276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2" y="1609451"/>
            <a:ext cx="8143875" cy="10800802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5500"/>
            </a:lvl1pPr>
            <a:lvl2pPr marL="790109" indent="0">
              <a:buNone/>
              <a:defRPr sz="4900"/>
            </a:lvl2pPr>
            <a:lvl3pPr marL="1580220" indent="0">
              <a:buNone/>
              <a:defRPr sz="4200"/>
            </a:lvl3pPr>
            <a:lvl4pPr marL="2370329" indent="0">
              <a:buNone/>
              <a:defRPr sz="3400"/>
            </a:lvl4pPr>
            <a:lvl5pPr marL="3160437" indent="0">
              <a:buNone/>
              <a:defRPr sz="3400"/>
            </a:lvl5pPr>
            <a:lvl6pPr marL="3950548" indent="0">
              <a:buNone/>
              <a:defRPr sz="3400"/>
            </a:lvl6pPr>
            <a:lvl7pPr marL="4740656" indent="0">
              <a:buNone/>
              <a:defRPr sz="3400"/>
            </a:lvl7pPr>
            <a:lvl8pPr marL="5530765" indent="0">
              <a:buNone/>
              <a:defRPr sz="3400"/>
            </a:lvl8pPr>
            <a:lvl9pPr marL="6320877" indent="0">
              <a:buNone/>
              <a:defRPr sz="34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2" y="14088122"/>
            <a:ext cx="8143875" cy="2113081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sv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svg"/><Relationship Id="rId25" Type="http://schemas.openxmlformats.org/officeDocument/2006/relationships/image" Target="../media/image13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29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23" Type="http://schemas.openxmlformats.org/officeDocument/2006/relationships/image" Target="../media/image11.svg"/><Relationship Id="rId28" Type="http://schemas.openxmlformats.org/officeDocument/2006/relationships/image" Target="../media/image16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svg"/><Relationship Id="rId31" Type="http://schemas.openxmlformats.org/officeDocument/2006/relationships/image" Target="../media/image19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Relationship Id="rId27" Type="http://schemas.openxmlformats.org/officeDocument/2006/relationships/image" Target="../media/image15.svg"/><Relationship Id="rId30" Type="http://schemas.openxmlformats.org/officeDocument/2006/relationships/image" Target="../media/image1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44">
            <a:extLst>
              <a:ext uri="{FF2B5EF4-FFF2-40B4-BE49-F238E27FC236}">
                <a16:creationId xmlns:a16="http://schemas.microsoft.com/office/drawing/2014/main" id="{2570B842-A70F-4A42-B443-455E1FF88AB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40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6" name="Line 44">
            <a:extLst>
              <a:ext uri="{FF2B5EF4-FFF2-40B4-BE49-F238E27FC236}">
                <a16:creationId xmlns:a16="http://schemas.microsoft.com/office/drawing/2014/main" id="{881BB186-C495-4C6A-B60D-876EBB77DE8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040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54" name="図 53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6938" y="147080"/>
            <a:ext cx="1855470" cy="918845"/>
          </a:xfrm>
          <a:prstGeom prst="rect">
            <a:avLst/>
          </a:prstGeom>
        </p:spPr>
      </p:pic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900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786000" y="1080000"/>
            <a:ext cx="0" cy="1584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2132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2240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6668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6560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0908000" cy="1533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10692000" cy="1512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247467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24492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971690" y="360000"/>
            <a:ext cx="739881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左上表紙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en-US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DM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折り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表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dirty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7209839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7" name="Line 204"/>
          <p:cNvSpPr>
            <a:spLocks noChangeShapeType="1"/>
          </p:cNvSpPr>
          <p:nvPr userDrawn="1"/>
        </p:nvSpPr>
        <p:spPr bwMode="auto">
          <a:xfrm>
            <a:off x="1332000" y="900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173D58D-18EA-4747-990D-6C7A035C69FF}"/>
              </a:ext>
            </a:extLst>
          </p:cNvPr>
          <p:cNvCxnSpPr/>
          <p:nvPr userDrawn="1"/>
        </p:nvCxnSpPr>
        <p:spPr bwMode="auto">
          <a:xfrm>
            <a:off x="5040000" y="1331912"/>
            <a:ext cx="0" cy="15336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003E3D9D-7B0E-417D-ABE4-E554BAD8CE0C}"/>
              </a:ext>
            </a:extLst>
          </p:cNvPr>
          <p:cNvCxnSpPr/>
          <p:nvPr userDrawn="1"/>
        </p:nvCxnSpPr>
        <p:spPr bwMode="auto">
          <a:xfrm>
            <a:off x="8640000" y="1331912"/>
            <a:ext cx="0" cy="15336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1AC752DB-0A8C-492A-AB56-0CB7F35792D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956590" y="1118066"/>
            <a:ext cx="628650" cy="171450"/>
          </a:xfrm>
          <a:prstGeom prst="rect">
            <a:avLst/>
          </a:prstGeom>
        </p:spPr>
      </p:pic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FE46B3C8-7946-46B1-BCF3-596150C9376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586212" y="1108449"/>
            <a:ext cx="742950" cy="171450"/>
          </a:xfrm>
          <a:prstGeom prst="rect">
            <a:avLst/>
          </a:prstGeom>
        </p:spPr>
      </p:pic>
      <p:pic>
        <p:nvPicPr>
          <p:cNvPr id="59" name="グラフィックス 58">
            <a:extLst>
              <a:ext uri="{FF2B5EF4-FFF2-40B4-BE49-F238E27FC236}">
                <a16:creationId xmlns:a16="http://schemas.microsoft.com/office/drawing/2014/main" id="{AE9EBB8B-33F5-4848-911D-F46E8EA3B2AF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904136" y="1108449"/>
            <a:ext cx="742950" cy="171450"/>
          </a:xfrm>
          <a:prstGeom prst="rect">
            <a:avLst/>
          </a:prstGeom>
        </p:spPr>
      </p:pic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D5D264F7-25CF-486E-99DD-71E68B06E4F4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7597" y="5048345"/>
            <a:ext cx="762000" cy="171450"/>
          </a:xfrm>
          <a:prstGeom prst="rect">
            <a:avLst/>
          </a:prstGeom>
        </p:spPr>
      </p:pic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3E779B87-DCCA-43F1-95D8-C8888523503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7597" y="12608344"/>
            <a:ext cx="762000" cy="171450"/>
          </a:xfrm>
          <a:prstGeom prst="rect">
            <a:avLst/>
          </a:prstGeom>
        </p:spPr>
      </p:pic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596E5A2D-7BE8-4D6B-B9E2-8AB784838C31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757356" y="865896"/>
            <a:ext cx="742950" cy="438150"/>
          </a:xfrm>
          <a:prstGeom prst="rect">
            <a:avLst/>
          </a:prstGeom>
        </p:spPr>
      </p:pic>
      <p:pic>
        <p:nvPicPr>
          <p:cNvPr id="2" name="グラフィックス 1">
            <a:extLst>
              <a:ext uri="{FF2B5EF4-FFF2-40B4-BE49-F238E27FC236}">
                <a16:creationId xmlns:a16="http://schemas.microsoft.com/office/drawing/2014/main" id="{4D43CFDC-3580-4BB2-A640-9D6BE7578BD3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9143789" y="878642"/>
            <a:ext cx="1666875" cy="438150"/>
          </a:xfrm>
          <a:prstGeom prst="rect">
            <a:avLst/>
          </a:prstGeom>
        </p:spPr>
      </p:pic>
      <p:pic>
        <p:nvPicPr>
          <p:cNvPr id="5" name="グラフィックス 4">
            <a:extLst>
              <a:ext uri="{FF2B5EF4-FFF2-40B4-BE49-F238E27FC236}">
                <a16:creationId xmlns:a16="http://schemas.microsoft.com/office/drawing/2014/main" id="{5FD4B617-F6FB-4E0F-98C1-7BB35AA9A46E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77157" y="8934450"/>
            <a:ext cx="542925" cy="133350"/>
          </a:xfrm>
          <a:prstGeom prst="rect">
            <a:avLst/>
          </a:prstGeom>
        </p:spPr>
      </p:pic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58E0E89A-6314-4216-864B-C2263CBEFA49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8682138" y="16696594"/>
            <a:ext cx="542925" cy="133350"/>
          </a:xfrm>
          <a:prstGeom prst="rect">
            <a:avLst/>
          </a:prstGeom>
        </p:spPr>
      </p:pic>
      <p:pic>
        <p:nvPicPr>
          <p:cNvPr id="10" name="グラフィックス 9">
            <a:extLst>
              <a:ext uri="{FF2B5EF4-FFF2-40B4-BE49-F238E27FC236}">
                <a16:creationId xmlns:a16="http://schemas.microsoft.com/office/drawing/2014/main" id="{EBEF6A1A-ABF0-4FAE-B2F1-E1EF3C1AF38D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5082138" y="16709187"/>
            <a:ext cx="542925" cy="133350"/>
          </a:xfrm>
          <a:prstGeom prst="rect">
            <a:avLst/>
          </a:prstGeom>
        </p:spPr>
      </p:pic>
      <p:pic>
        <p:nvPicPr>
          <p:cNvPr id="11" name="グラフィックス 10">
            <a:extLst>
              <a:ext uri="{FF2B5EF4-FFF2-40B4-BE49-F238E27FC236}">
                <a16:creationId xmlns:a16="http://schemas.microsoft.com/office/drawing/2014/main" id="{0EBA1D60-C338-4A6C-A04E-2EDA401FF0D0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647943" y="96914"/>
            <a:ext cx="409575" cy="10191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9010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580220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37032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3160437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886330" indent="-88633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8300">
          <a:solidFill>
            <a:schemeClr val="tx1"/>
          </a:solidFill>
          <a:latin typeface="+mn-lt"/>
          <a:ea typeface="+mn-ea"/>
          <a:cs typeface="+mn-cs"/>
        </a:defRPr>
      </a:lvl1pPr>
      <a:lvl2pPr marL="1923579" indent="-738151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2960831" indent="-58997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</a:defRPr>
      </a:lvl3pPr>
      <a:lvl4pPr marL="4149004" indent="-589970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4pPr>
      <a:lvl5pPr marL="5334433" indent="-589970" algn="l" defTabSz="2368115" rtl="0" eaLnBrk="0" fontAlgn="base" hangingPunct="0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5pPr>
      <a:lvl6pPr marL="6126095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6pPr>
      <a:lvl7pPr marL="691620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7pPr>
      <a:lvl8pPr marL="770631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8pPr>
      <a:lvl9pPr marL="8496423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9010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8022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37032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16043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50548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40656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765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32087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ゴシック</vt:lpstr>
      <vt:lpstr>Arial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31</cp:revision>
  <dcterms:created xsi:type="dcterms:W3CDTF">2010-06-02T01:56:44Z</dcterms:created>
  <dcterms:modified xsi:type="dcterms:W3CDTF">2020-06-19T06:39:46Z</dcterms:modified>
</cp:coreProperties>
</file>