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40" d="100"/>
          <a:sy n="40" d="100"/>
        </p:scale>
        <p:origin x="2382" y="318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31" Type="http://schemas.openxmlformats.org/officeDocument/2006/relationships/image" Target="../media/image19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Relationship Id="rId30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44">
            <a:extLst>
              <a:ext uri="{FF2B5EF4-FFF2-40B4-BE49-F238E27FC236}">
                <a16:creationId xmlns:a16="http://schemas.microsoft.com/office/drawing/2014/main" id="{2570B842-A70F-4A42-B443-455E1FF88AB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532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6" name="Line 44">
            <a:extLst>
              <a:ext uri="{FF2B5EF4-FFF2-40B4-BE49-F238E27FC236}">
                <a16:creationId xmlns:a16="http://schemas.microsoft.com/office/drawing/2014/main" id="{881BB186-C495-4C6A-B60D-876EBB77DE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932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938" y="147080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080000"/>
            <a:ext cx="0" cy="1584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971690" y="360000"/>
            <a:ext cx="739881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173D58D-18EA-4747-990D-6C7A035C69FF}"/>
              </a:ext>
            </a:extLst>
          </p:cNvPr>
          <p:cNvCxnSpPr/>
          <p:nvPr userDrawn="1"/>
        </p:nvCxnSpPr>
        <p:spPr bwMode="auto">
          <a:xfrm>
            <a:off x="4932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003E3D9D-7B0E-417D-ABE4-E554BAD8CE0C}"/>
              </a:ext>
            </a:extLst>
          </p:cNvPr>
          <p:cNvCxnSpPr/>
          <p:nvPr userDrawn="1"/>
        </p:nvCxnSpPr>
        <p:spPr bwMode="auto">
          <a:xfrm>
            <a:off x="8532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F6107D21-A7FB-49E3-8524-638EA478177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620000" y="73133"/>
            <a:ext cx="409575" cy="1019175"/>
          </a:xfrm>
          <a:prstGeom prst="rect">
            <a:avLst/>
          </a:prstGeom>
        </p:spPr>
      </p:pic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A862739-82DA-4D0B-B64D-5502770D3CDC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151201" y="846850"/>
            <a:ext cx="1666875" cy="438150"/>
          </a:xfrm>
          <a:prstGeom prst="rect">
            <a:avLst/>
          </a:prstGeom>
        </p:spPr>
      </p:pic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1AC752DB-0A8C-492A-AB56-0CB7F35792D3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988957" y="1118066"/>
            <a:ext cx="6286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FE46B3C8-7946-46B1-BCF3-596150C93762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916050" y="1108449"/>
            <a:ext cx="742950" cy="171450"/>
          </a:xfrm>
          <a:prstGeom prst="rect">
            <a:avLst/>
          </a:prstGeom>
        </p:spPr>
      </p:pic>
      <p:pic>
        <p:nvPicPr>
          <p:cNvPr id="59" name="グラフィックス 58">
            <a:extLst>
              <a:ext uri="{FF2B5EF4-FFF2-40B4-BE49-F238E27FC236}">
                <a16:creationId xmlns:a16="http://schemas.microsoft.com/office/drawing/2014/main" id="{AE9EBB8B-33F5-4848-911D-F46E8EA3B2AF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052205" y="1108449"/>
            <a:ext cx="742950" cy="171450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D5D264F7-25CF-486E-99DD-71E68B06E4F4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97597" y="5048345"/>
            <a:ext cx="762000" cy="171450"/>
          </a:xfrm>
          <a:prstGeom prst="rect">
            <a:avLst/>
          </a:prstGeom>
        </p:spPr>
      </p:pic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3E779B87-DCCA-43F1-95D8-C88885235039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97597" y="12608344"/>
            <a:ext cx="762000" cy="171450"/>
          </a:xfrm>
          <a:prstGeom prst="rect">
            <a:avLst/>
          </a:prstGeom>
        </p:spPr>
      </p:pic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B01DB9D8-7770-4750-97FC-2EFEA5BC61FE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63525" y="8934450"/>
            <a:ext cx="542925" cy="133350"/>
          </a:xfrm>
          <a:prstGeom prst="rect">
            <a:avLst/>
          </a:prstGeom>
        </p:spPr>
      </p:pic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FDC0F968-8317-4DBA-932B-8499FD954E87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974931" y="16696594"/>
            <a:ext cx="542925" cy="133350"/>
          </a:xfrm>
          <a:prstGeom prst="rect">
            <a:avLst/>
          </a:prstGeom>
        </p:spPr>
      </p:pic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18E709FD-D2FC-4D32-9871-98AB1AB04CC7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574930" y="16723777"/>
            <a:ext cx="542925" cy="133350"/>
          </a:xfrm>
          <a:prstGeom prst="rect">
            <a:avLst/>
          </a:prstGeom>
        </p:spPr>
      </p:pic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3B07BAB1-0629-4319-8B2F-F7854648FDB5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0176949" y="878642"/>
            <a:ext cx="495300" cy="4381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28</cp:revision>
  <dcterms:created xsi:type="dcterms:W3CDTF">2010-06-02T01:56:44Z</dcterms:created>
  <dcterms:modified xsi:type="dcterms:W3CDTF">2020-06-19T06:12:16Z</dcterms:modified>
</cp:coreProperties>
</file>