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82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31" Type="http://schemas.openxmlformats.org/officeDocument/2006/relationships/image" Target="../media/image19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Relationship Id="rId30" Type="http://schemas.openxmlformats.org/officeDocument/2006/relationships/image" Target="../media/image1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>
            <a:extLst>
              <a:ext uri="{FF2B5EF4-FFF2-40B4-BE49-F238E27FC236}">
                <a16:creationId xmlns:a16="http://schemas.microsoft.com/office/drawing/2014/main" id="{C4C75FEA-0417-46AC-90C4-9758D7BDD51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86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4045" y="141607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5040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215853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1497005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2000020" y="273184"/>
            <a:ext cx="9289397" cy="57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en-US" sz="1800" b="1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4C4A2554-D989-40F7-A332-642AA5343AF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22690" y="193243"/>
            <a:ext cx="1266825" cy="514350"/>
          </a:xfrm>
          <a:prstGeom prst="rect">
            <a:avLst/>
          </a:prstGeom>
        </p:spPr>
      </p:pic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1DB8320C-7A12-4689-B79A-E625CBD30EF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676542" y="1030076"/>
            <a:ext cx="762000" cy="17145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9BFF99B-9C1E-40CD-AEDC-BBF6B7C34ED6}"/>
              </a:ext>
            </a:extLst>
          </p:cNvPr>
          <p:cNvCxnSpPr/>
          <p:nvPr userDrawn="1"/>
        </p:nvCxnSpPr>
        <p:spPr bwMode="auto">
          <a:xfrm>
            <a:off x="1331913" y="50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A368DD8F-6E9A-4FA5-9977-C3AB097B297F}"/>
              </a:ext>
            </a:extLst>
          </p:cNvPr>
          <p:cNvCxnSpPr/>
          <p:nvPr userDrawn="1"/>
        </p:nvCxnSpPr>
        <p:spPr bwMode="auto">
          <a:xfrm>
            <a:off x="1331913" y="8640000"/>
            <a:ext cx="153360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6AD16E1D-7451-4220-A453-FC7488D77B2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4917" y="3238358"/>
            <a:ext cx="7429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DD5906DF-8066-42B4-BD75-45BBA0D1AEC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32214" y="10334767"/>
            <a:ext cx="628650" cy="171450"/>
          </a:xfrm>
          <a:prstGeom prst="rect">
            <a:avLst/>
          </a:prstGeom>
        </p:spPr>
      </p:pic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4571CA90-ED14-4795-9007-509AA38B3016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4917" y="6761680"/>
            <a:ext cx="742950" cy="17145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4EF1571B-0E16-42F3-9F92-426DFD05161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6734143" y="3561192"/>
            <a:ext cx="447675" cy="485775"/>
          </a:xfrm>
          <a:prstGeom prst="rect">
            <a:avLst/>
          </a:prstGeom>
        </p:spPr>
      </p:pic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6D8E245E-4D34-4FC2-AFC1-ADC84DCE7FAC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6734143" y="9482279"/>
            <a:ext cx="447675" cy="1704975"/>
          </a:xfrm>
          <a:prstGeom prst="rect">
            <a:avLst/>
          </a:prstGeom>
        </p:spPr>
      </p:pic>
      <p:pic>
        <p:nvPicPr>
          <p:cNvPr id="65" name="グラフィックス 64">
            <a:extLst>
              <a:ext uri="{FF2B5EF4-FFF2-40B4-BE49-F238E27FC236}">
                <a16:creationId xmlns:a16="http://schemas.microsoft.com/office/drawing/2014/main" id="{7176F36B-D669-401B-898F-521518751B9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617541" y="1030076"/>
            <a:ext cx="762000" cy="171450"/>
          </a:xfrm>
          <a:prstGeom prst="rect">
            <a:avLst/>
          </a:prstGeom>
        </p:spPr>
      </p:pic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94450A9A-7804-4BFE-8BE6-FA51ED131F48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999500" y="12286599"/>
            <a:ext cx="542925" cy="133350"/>
          </a:xfrm>
          <a:prstGeom prst="rect">
            <a:avLst/>
          </a:prstGeom>
        </p:spPr>
      </p:pic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28B608E3-C659-4FBE-88BD-CF164D0725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6989985" y="8573325"/>
            <a:ext cx="542925" cy="133350"/>
          </a:xfrm>
          <a:prstGeom prst="rect">
            <a:avLst/>
          </a:prstGeom>
        </p:spPr>
      </p:pic>
      <p:pic>
        <p:nvPicPr>
          <p:cNvPr id="12" name="グラフィックス 11">
            <a:extLst>
              <a:ext uri="{FF2B5EF4-FFF2-40B4-BE49-F238E27FC236}">
                <a16:creationId xmlns:a16="http://schemas.microsoft.com/office/drawing/2014/main" id="{A8068927-57BA-4A85-B9D6-21E94DA1E4F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6989985" y="4973325"/>
            <a:ext cx="542925" cy="133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2020-06-19T05:41:13Z</dcterms:modified>
</cp:coreProperties>
</file>