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8002250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787543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577830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2368115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3158402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951433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4741718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5532005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6322292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71">
          <p15:clr>
            <a:srgbClr val="A4A3A4"/>
          </p15:clr>
        </p15:guide>
        <p15:guide id="2" pos="42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>
        <p:scale>
          <a:sx n="40" d="100"/>
          <a:sy n="40" d="100"/>
        </p:scale>
        <p:origin x="3102" y="318"/>
      </p:cViewPr>
      <p:guideLst>
        <p:guide orient="horz" pos="5671"/>
        <p:guide pos="42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9" y="5592011"/>
            <a:ext cx="11537950" cy="3859384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5" y="10201366"/>
            <a:ext cx="9501187" cy="4601154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 algn="ctr">
              <a:buNone/>
              <a:defRPr/>
            </a:lvl1pPr>
            <a:lvl2pPr marL="790109" indent="0" algn="ctr">
              <a:buNone/>
              <a:defRPr/>
            </a:lvl2pPr>
            <a:lvl3pPr marL="1580220" indent="0" algn="ctr">
              <a:buNone/>
              <a:defRPr/>
            </a:lvl3pPr>
            <a:lvl4pPr marL="2370329" indent="0" algn="ctr">
              <a:buNone/>
              <a:defRPr/>
            </a:lvl4pPr>
            <a:lvl5pPr marL="3160437" indent="0" algn="ctr">
              <a:buNone/>
              <a:defRPr/>
            </a:lvl5pPr>
            <a:lvl6pPr marL="3950548" indent="0" algn="ctr">
              <a:buNone/>
              <a:defRPr/>
            </a:lvl6pPr>
            <a:lvl7pPr marL="4740656" indent="0" algn="ctr">
              <a:buNone/>
              <a:defRPr/>
            </a:lvl7pPr>
            <a:lvl8pPr marL="5530765" indent="0" algn="ctr">
              <a:buNone/>
              <a:defRPr/>
            </a:lvl8pPr>
            <a:lvl9pPr marL="6320877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1" y="4201530"/>
            <a:ext cx="12215814" cy="11879240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2" y="719876"/>
            <a:ext cx="3052763" cy="15360897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3" y="719876"/>
            <a:ext cx="9010649" cy="15360897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79451" y="4201530"/>
            <a:ext cx="12215814" cy="11879240"/>
          </a:xfrm>
          <a:prstGeom prst="rect">
            <a:avLst/>
          </a:prstGeom>
        </p:spPr>
        <p:txBody>
          <a:bodyPr lIns="158022" tIns="79010" rIns="158022" bIns="7901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11567206"/>
            <a:ext cx="11537950" cy="3577461"/>
          </a:xfrm>
          <a:prstGeom prst="rect">
            <a:avLst/>
          </a:prstGeom>
        </p:spPr>
        <p:txBody>
          <a:bodyPr lIns="158022" tIns="79010" rIns="158022" bIns="79010" anchor="t"/>
          <a:lstStyle>
            <a:lvl1pPr algn="l">
              <a:defRPr sz="7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71563" y="7631186"/>
            <a:ext cx="11537950" cy="3936025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3400"/>
            </a:lvl1pPr>
            <a:lvl2pPr marL="790109" indent="0">
              <a:buNone/>
              <a:defRPr sz="3200"/>
            </a:lvl2pPr>
            <a:lvl3pPr marL="1580220" indent="0">
              <a:buNone/>
              <a:defRPr sz="2800"/>
            </a:lvl3pPr>
            <a:lvl4pPr marL="2370329" indent="0">
              <a:buNone/>
              <a:defRPr sz="2400"/>
            </a:lvl4pPr>
            <a:lvl5pPr marL="3160437" indent="0">
              <a:buNone/>
              <a:defRPr sz="2400"/>
            </a:lvl5pPr>
            <a:lvl6pPr marL="3950548" indent="0">
              <a:buNone/>
              <a:defRPr sz="2400"/>
            </a:lvl6pPr>
            <a:lvl7pPr marL="4740656" indent="0">
              <a:buNone/>
              <a:defRPr sz="2400"/>
            </a:lvl7pPr>
            <a:lvl8pPr marL="5530765" indent="0">
              <a:buNone/>
              <a:defRPr sz="2400"/>
            </a:lvl8pPr>
            <a:lvl9pPr marL="6320877" indent="0">
              <a:buNone/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79455" y="4201530"/>
            <a:ext cx="6030913" cy="11879240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900"/>
            </a:lvl1pPr>
            <a:lvl2pPr>
              <a:defRPr sz="4200"/>
            </a:lvl2pPr>
            <a:lvl3pPr>
              <a:defRPr sz="34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862766" y="4201530"/>
            <a:ext cx="6032500" cy="11879240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900"/>
            </a:lvl1pPr>
            <a:lvl2pPr>
              <a:defRPr sz="4200"/>
            </a:lvl2pPr>
            <a:lvl3pPr>
              <a:defRPr sz="34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79451" y="4029091"/>
            <a:ext cx="5995988" cy="1680612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4200" b="1"/>
            </a:lvl1pPr>
            <a:lvl2pPr marL="790109" indent="0">
              <a:buNone/>
              <a:defRPr sz="3400" b="1"/>
            </a:lvl2pPr>
            <a:lvl3pPr marL="1580220" indent="0">
              <a:buNone/>
              <a:defRPr sz="3200" b="1"/>
            </a:lvl3pPr>
            <a:lvl4pPr marL="2370329" indent="0">
              <a:buNone/>
              <a:defRPr sz="2800" b="1"/>
            </a:lvl4pPr>
            <a:lvl5pPr marL="3160437" indent="0">
              <a:buNone/>
              <a:defRPr sz="2800" b="1"/>
            </a:lvl5pPr>
            <a:lvl6pPr marL="3950548" indent="0">
              <a:buNone/>
              <a:defRPr sz="2800" b="1"/>
            </a:lvl6pPr>
            <a:lvl7pPr marL="4740656" indent="0">
              <a:buNone/>
              <a:defRPr sz="2800" b="1"/>
            </a:lvl7pPr>
            <a:lvl8pPr marL="5530765" indent="0">
              <a:buNone/>
              <a:defRPr sz="2800" b="1"/>
            </a:lvl8pPr>
            <a:lvl9pPr marL="6320877" indent="0">
              <a:buNone/>
              <a:defRPr sz="28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9451" y="5709699"/>
            <a:ext cx="5995988" cy="10371071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200"/>
            </a:lvl1pPr>
            <a:lvl2pPr>
              <a:defRPr sz="34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94515" y="4029091"/>
            <a:ext cx="6000749" cy="1680612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4200" b="1"/>
            </a:lvl1pPr>
            <a:lvl2pPr marL="790109" indent="0">
              <a:buNone/>
              <a:defRPr sz="3400" b="1"/>
            </a:lvl2pPr>
            <a:lvl3pPr marL="1580220" indent="0">
              <a:buNone/>
              <a:defRPr sz="3200" b="1"/>
            </a:lvl3pPr>
            <a:lvl4pPr marL="2370329" indent="0">
              <a:buNone/>
              <a:defRPr sz="2800" b="1"/>
            </a:lvl4pPr>
            <a:lvl5pPr marL="3160437" indent="0">
              <a:buNone/>
              <a:defRPr sz="2800" b="1"/>
            </a:lvl5pPr>
            <a:lvl6pPr marL="3950548" indent="0">
              <a:buNone/>
              <a:defRPr sz="2800" b="1"/>
            </a:lvl6pPr>
            <a:lvl7pPr marL="4740656" indent="0">
              <a:buNone/>
              <a:defRPr sz="2800" b="1"/>
            </a:lvl7pPr>
            <a:lvl8pPr marL="5530765" indent="0">
              <a:buNone/>
              <a:defRPr sz="2800" b="1"/>
            </a:lvl8pPr>
            <a:lvl9pPr marL="6320877" indent="0">
              <a:buNone/>
              <a:defRPr sz="28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894515" y="5709699"/>
            <a:ext cx="6000749" cy="10371071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200"/>
            </a:lvl1pPr>
            <a:lvl2pPr>
              <a:defRPr sz="34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2" y="717141"/>
            <a:ext cx="4464050" cy="3049188"/>
          </a:xfrm>
          <a:prstGeom prst="rect">
            <a:avLst/>
          </a:prstGeom>
        </p:spPr>
        <p:txBody>
          <a:bodyPr lIns="158022" tIns="79010" rIns="158022" bIns="79010" anchor="b"/>
          <a:lstStyle>
            <a:lvl1pPr algn="l">
              <a:defRPr sz="34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307015" y="717136"/>
            <a:ext cx="7588250" cy="15363635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5500"/>
            </a:lvl1pPr>
            <a:lvl2pPr>
              <a:defRPr sz="4900"/>
            </a:lvl2pPr>
            <a:lvl3pPr>
              <a:defRPr sz="4200"/>
            </a:lvl3pPr>
            <a:lvl4pPr>
              <a:defRPr sz="3400"/>
            </a:lvl4pPr>
            <a:lvl5pPr>
              <a:defRPr sz="3400"/>
            </a:lvl5pPr>
            <a:lvl6pPr>
              <a:defRPr sz="3400"/>
            </a:lvl6pPr>
            <a:lvl7pPr>
              <a:defRPr sz="3400"/>
            </a:lvl7pPr>
            <a:lvl8pPr>
              <a:defRPr sz="3400"/>
            </a:lvl8pPr>
            <a:lvl9pPr>
              <a:defRPr sz="3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79452" y="3766329"/>
            <a:ext cx="4464050" cy="12314448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2400"/>
            </a:lvl1pPr>
            <a:lvl2pPr marL="790109" indent="0">
              <a:buNone/>
              <a:defRPr sz="2100"/>
            </a:lvl2pPr>
            <a:lvl3pPr marL="1580220" indent="0">
              <a:buNone/>
              <a:defRPr sz="1700"/>
            </a:lvl3pPr>
            <a:lvl4pPr marL="2370329" indent="0">
              <a:buNone/>
              <a:defRPr sz="1600"/>
            </a:lvl4pPr>
            <a:lvl5pPr marL="3160437" indent="0">
              <a:buNone/>
              <a:defRPr sz="1600"/>
            </a:lvl5pPr>
            <a:lvl6pPr marL="3950548" indent="0">
              <a:buNone/>
              <a:defRPr sz="1600"/>
            </a:lvl6pPr>
            <a:lvl7pPr marL="4740656" indent="0">
              <a:buNone/>
              <a:defRPr sz="1600"/>
            </a:lvl7pPr>
            <a:lvl8pPr marL="5530765" indent="0">
              <a:buNone/>
              <a:defRPr sz="1600"/>
            </a:lvl8pPr>
            <a:lvl9pPr marL="6320877" indent="0">
              <a:buNone/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2" y="12601850"/>
            <a:ext cx="8143875" cy="1486276"/>
          </a:xfrm>
          <a:prstGeom prst="rect">
            <a:avLst/>
          </a:prstGeom>
        </p:spPr>
        <p:txBody>
          <a:bodyPr lIns="158022" tIns="79010" rIns="158022" bIns="79010" anchor="b"/>
          <a:lstStyle>
            <a:lvl1pPr algn="l">
              <a:defRPr sz="34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660652" y="1609451"/>
            <a:ext cx="8143875" cy="10800802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5500"/>
            </a:lvl1pPr>
            <a:lvl2pPr marL="790109" indent="0">
              <a:buNone/>
              <a:defRPr sz="4900"/>
            </a:lvl2pPr>
            <a:lvl3pPr marL="1580220" indent="0">
              <a:buNone/>
              <a:defRPr sz="4200"/>
            </a:lvl3pPr>
            <a:lvl4pPr marL="2370329" indent="0">
              <a:buNone/>
              <a:defRPr sz="3400"/>
            </a:lvl4pPr>
            <a:lvl5pPr marL="3160437" indent="0">
              <a:buNone/>
              <a:defRPr sz="3400"/>
            </a:lvl5pPr>
            <a:lvl6pPr marL="3950548" indent="0">
              <a:buNone/>
              <a:defRPr sz="3400"/>
            </a:lvl6pPr>
            <a:lvl7pPr marL="4740656" indent="0">
              <a:buNone/>
              <a:defRPr sz="3400"/>
            </a:lvl7pPr>
            <a:lvl8pPr marL="5530765" indent="0">
              <a:buNone/>
              <a:defRPr sz="3400"/>
            </a:lvl8pPr>
            <a:lvl9pPr marL="6320877" indent="0">
              <a:buNone/>
              <a:defRPr sz="34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60652" y="14088122"/>
            <a:ext cx="8143875" cy="2113081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2400"/>
            </a:lvl1pPr>
            <a:lvl2pPr marL="790109" indent="0">
              <a:buNone/>
              <a:defRPr sz="2100"/>
            </a:lvl2pPr>
            <a:lvl3pPr marL="1580220" indent="0">
              <a:buNone/>
              <a:defRPr sz="1700"/>
            </a:lvl3pPr>
            <a:lvl4pPr marL="2370329" indent="0">
              <a:buNone/>
              <a:defRPr sz="1600"/>
            </a:lvl4pPr>
            <a:lvl5pPr marL="3160437" indent="0">
              <a:buNone/>
              <a:defRPr sz="1600"/>
            </a:lvl5pPr>
            <a:lvl6pPr marL="3950548" indent="0">
              <a:buNone/>
              <a:defRPr sz="1600"/>
            </a:lvl6pPr>
            <a:lvl7pPr marL="4740656" indent="0">
              <a:buNone/>
              <a:defRPr sz="1600"/>
            </a:lvl7pPr>
            <a:lvl8pPr marL="5530765" indent="0">
              <a:buNone/>
              <a:defRPr sz="1600"/>
            </a:lvl8pPr>
            <a:lvl9pPr marL="6320877" indent="0">
              <a:buNone/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18" Type="http://schemas.openxmlformats.org/officeDocument/2006/relationships/image" Target="../media/image6.png"/><Relationship Id="rId26" Type="http://schemas.openxmlformats.org/officeDocument/2006/relationships/image" Target="../media/image14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9.sv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svg"/><Relationship Id="rId25" Type="http://schemas.openxmlformats.org/officeDocument/2006/relationships/image" Target="../media/image13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29" Type="http://schemas.openxmlformats.org/officeDocument/2006/relationships/image" Target="../media/image17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2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svg"/><Relationship Id="rId23" Type="http://schemas.openxmlformats.org/officeDocument/2006/relationships/image" Target="../media/image11.svg"/><Relationship Id="rId28" Type="http://schemas.openxmlformats.org/officeDocument/2006/relationships/image" Target="../media/image16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sv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Relationship Id="rId22" Type="http://schemas.openxmlformats.org/officeDocument/2006/relationships/image" Target="../media/image10.png"/><Relationship Id="rId27" Type="http://schemas.openxmlformats.org/officeDocument/2006/relationships/image" Target="../media/image15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Line 44">
            <a:extLst>
              <a:ext uri="{FF2B5EF4-FFF2-40B4-BE49-F238E27FC236}">
                <a16:creationId xmlns:a16="http://schemas.microsoft.com/office/drawing/2014/main" id="{2570B842-A70F-4A42-B443-455E1FF88AB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532000" y="1260001"/>
            <a:ext cx="0" cy="1548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6" name="Line 44">
            <a:extLst>
              <a:ext uri="{FF2B5EF4-FFF2-40B4-BE49-F238E27FC236}">
                <a16:creationId xmlns:a16="http://schemas.microsoft.com/office/drawing/2014/main" id="{881BB186-C495-4C6A-B60D-876EBB77DE8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932000" y="1260001"/>
            <a:ext cx="0" cy="1548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pic>
        <p:nvPicPr>
          <p:cNvPr id="54" name="図 53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6938" y="147080"/>
            <a:ext cx="1855470" cy="918845"/>
          </a:xfrm>
          <a:prstGeom prst="rect">
            <a:avLst/>
          </a:prstGeom>
        </p:spPr>
      </p:pic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498" y="9000000"/>
            <a:ext cx="1141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6786000" y="1080000"/>
            <a:ext cx="0" cy="1584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2132000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2240000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6668000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6560000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0908000" cy="15336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10692000" cy="15120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2474673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2449274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971690" y="360000"/>
            <a:ext cx="739881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左上表紙</a:t>
            </a:r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】</a:t>
            </a:r>
            <a:r>
              <a:rPr kumimoji="1" lang="en-US" altLang="ja-JP" sz="1800" b="1" kern="1200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DM</a:t>
            </a:r>
            <a:r>
              <a:rPr kumimoji="1" lang="ja-JP" altLang="ja-JP" sz="1800" b="1" kern="1200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折り</a:t>
            </a:r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裏</a:t>
            </a:r>
            <a:r>
              <a:rPr kumimoji="1" lang="ja-JP" altLang="ja-JP" sz="1800" b="1" kern="1200" dirty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面専用】</a:t>
            </a:r>
            <a:r>
              <a:rPr kumimoji="1" lang="ja-JP" altLang="ja-JP" sz="1800" b="1" kern="1200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dirty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sp>
        <p:nvSpPr>
          <p:cNvPr id="58" name="Text Box 155"/>
          <p:cNvSpPr txBox="1">
            <a:spLocks noChangeArrowheads="1"/>
          </p:cNvSpPr>
          <p:nvPr userDrawn="1"/>
        </p:nvSpPr>
        <p:spPr bwMode="auto">
          <a:xfrm>
            <a:off x="1620094" y="17209839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7" name="Line 204"/>
          <p:cNvSpPr>
            <a:spLocks noChangeShapeType="1"/>
          </p:cNvSpPr>
          <p:nvPr userDrawn="1"/>
        </p:nvSpPr>
        <p:spPr bwMode="auto">
          <a:xfrm>
            <a:off x="1332000" y="9000000"/>
            <a:ext cx="1090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 dirty="0">
              <a:latin typeface="Arial" charset="0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8173D58D-18EA-4747-990D-6C7A035C69FF}"/>
              </a:ext>
            </a:extLst>
          </p:cNvPr>
          <p:cNvCxnSpPr/>
          <p:nvPr userDrawn="1"/>
        </p:nvCxnSpPr>
        <p:spPr bwMode="auto">
          <a:xfrm>
            <a:off x="4932000" y="1331912"/>
            <a:ext cx="0" cy="15336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003E3D9D-7B0E-417D-ABE4-E554BAD8CE0C}"/>
              </a:ext>
            </a:extLst>
          </p:cNvPr>
          <p:cNvCxnSpPr/>
          <p:nvPr userDrawn="1"/>
        </p:nvCxnSpPr>
        <p:spPr bwMode="auto">
          <a:xfrm>
            <a:off x="8532000" y="1331912"/>
            <a:ext cx="0" cy="1533600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6" name="グラフィックス 5">
            <a:extLst>
              <a:ext uri="{FF2B5EF4-FFF2-40B4-BE49-F238E27FC236}">
                <a16:creationId xmlns:a16="http://schemas.microsoft.com/office/drawing/2014/main" id="{1AC752DB-0A8C-492A-AB56-0CB7F35792D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871607" y="1118066"/>
            <a:ext cx="628650" cy="171450"/>
          </a:xfrm>
          <a:prstGeom prst="rect">
            <a:avLst/>
          </a:prstGeom>
        </p:spPr>
      </p:pic>
      <p:pic>
        <p:nvPicPr>
          <p:cNvPr id="7" name="グラフィックス 6">
            <a:extLst>
              <a:ext uri="{FF2B5EF4-FFF2-40B4-BE49-F238E27FC236}">
                <a16:creationId xmlns:a16="http://schemas.microsoft.com/office/drawing/2014/main" id="{FE46B3C8-7946-46B1-BCF3-596150C93762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916050" y="1108449"/>
            <a:ext cx="742950" cy="171450"/>
          </a:xfrm>
          <a:prstGeom prst="rect">
            <a:avLst/>
          </a:prstGeom>
        </p:spPr>
      </p:pic>
      <p:pic>
        <p:nvPicPr>
          <p:cNvPr id="59" name="グラフィックス 58">
            <a:extLst>
              <a:ext uri="{FF2B5EF4-FFF2-40B4-BE49-F238E27FC236}">
                <a16:creationId xmlns:a16="http://schemas.microsoft.com/office/drawing/2014/main" id="{AE9EBB8B-33F5-4848-911D-F46E8EA3B2AF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0489751" y="1108449"/>
            <a:ext cx="742950" cy="171450"/>
          </a:xfrm>
          <a:prstGeom prst="rect">
            <a:avLst/>
          </a:prstGeom>
        </p:spPr>
      </p:pic>
      <p:pic>
        <p:nvPicPr>
          <p:cNvPr id="8" name="グラフィックス 7">
            <a:extLst>
              <a:ext uri="{FF2B5EF4-FFF2-40B4-BE49-F238E27FC236}">
                <a16:creationId xmlns:a16="http://schemas.microsoft.com/office/drawing/2014/main" id="{D5D264F7-25CF-486E-99DD-71E68B06E4F4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97597" y="5048345"/>
            <a:ext cx="762000" cy="171450"/>
          </a:xfrm>
          <a:prstGeom prst="rect">
            <a:avLst/>
          </a:prstGeom>
        </p:spPr>
      </p:pic>
      <p:pic>
        <p:nvPicPr>
          <p:cNvPr id="60" name="グラフィックス 59">
            <a:extLst>
              <a:ext uri="{FF2B5EF4-FFF2-40B4-BE49-F238E27FC236}">
                <a16:creationId xmlns:a16="http://schemas.microsoft.com/office/drawing/2014/main" id="{3E779B87-DCCA-43F1-95D8-C88885235039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97597" y="12608344"/>
            <a:ext cx="762000" cy="171450"/>
          </a:xfrm>
          <a:prstGeom prst="rect">
            <a:avLst/>
          </a:prstGeom>
        </p:spPr>
      </p:pic>
      <p:pic>
        <p:nvPicPr>
          <p:cNvPr id="2" name="グラフィックス 1">
            <a:extLst>
              <a:ext uri="{FF2B5EF4-FFF2-40B4-BE49-F238E27FC236}">
                <a16:creationId xmlns:a16="http://schemas.microsoft.com/office/drawing/2014/main" id="{0449484A-0BFC-4CA7-AE8A-B9B9E66E7BD0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9638802" y="874403"/>
            <a:ext cx="742950" cy="438150"/>
          </a:xfrm>
          <a:prstGeom prst="rect">
            <a:avLst/>
          </a:prstGeom>
        </p:spPr>
      </p:pic>
      <p:pic>
        <p:nvPicPr>
          <p:cNvPr id="13" name="グラフィックス 12">
            <a:extLst>
              <a:ext uri="{FF2B5EF4-FFF2-40B4-BE49-F238E27FC236}">
                <a16:creationId xmlns:a16="http://schemas.microsoft.com/office/drawing/2014/main" id="{19ACFAD0-44BE-4622-9D57-2DC3C231D097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672452" y="96626"/>
            <a:ext cx="409575" cy="1019175"/>
          </a:xfrm>
          <a:prstGeom prst="rect">
            <a:avLst/>
          </a:prstGeom>
        </p:spPr>
      </p:pic>
      <p:pic>
        <p:nvPicPr>
          <p:cNvPr id="14" name="グラフィックス 13">
            <a:extLst>
              <a:ext uri="{FF2B5EF4-FFF2-40B4-BE49-F238E27FC236}">
                <a16:creationId xmlns:a16="http://schemas.microsoft.com/office/drawing/2014/main" id="{7F76615B-BC78-4973-B315-11AA433CE777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479259" y="8934450"/>
            <a:ext cx="542925" cy="133350"/>
          </a:xfrm>
          <a:prstGeom prst="rect">
            <a:avLst/>
          </a:prstGeom>
        </p:spPr>
      </p:pic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4D9E5F79-5E00-450A-8F39-40811A2D31C6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4974138" y="16679636"/>
            <a:ext cx="542925" cy="133350"/>
          </a:xfrm>
          <a:prstGeom prst="rect">
            <a:avLst/>
          </a:prstGeom>
        </p:spPr>
      </p:pic>
      <p:pic>
        <p:nvPicPr>
          <p:cNvPr id="16" name="グラフィックス 15">
            <a:extLst>
              <a:ext uri="{FF2B5EF4-FFF2-40B4-BE49-F238E27FC236}">
                <a16:creationId xmlns:a16="http://schemas.microsoft.com/office/drawing/2014/main" id="{B3122092-A234-4B14-91B6-180C7D5D9B23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8574137" y="16680136"/>
            <a:ext cx="542925" cy="1333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790109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580220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2370329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3160437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886330" indent="-886330" algn="l" defTabSz="2368115" rtl="0" eaLnBrk="0" fontAlgn="base" hangingPunct="0">
        <a:spcBef>
          <a:spcPct val="20000"/>
        </a:spcBef>
        <a:spcAft>
          <a:spcPct val="0"/>
        </a:spcAft>
        <a:buChar char="•"/>
        <a:defRPr kumimoji="1" sz="8300">
          <a:solidFill>
            <a:schemeClr val="tx1"/>
          </a:solidFill>
          <a:latin typeface="+mn-lt"/>
          <a:ea typeface="+mn-ea"/>
          <a:cs typeface="+mn-cs"/>
        </a:defRPr>
      </a:lvl1pPr>
      <a:lvl2pPr marL="1923579" indent="-738151" algn="l" defTabSz="2368115" rtl="0" eaLnBrk="0" fontAlgn="base" hangingPunct="0">
        <a:spcBef>
          <a:spcPct val="20000"/>
        </a:spcBef>
        <a:spcAft>
          <a:spcPct val="0"/>
        </a:spcAft>
        <a:buChar char="–"/>
        <a:defRPr kumimoji="1" sz="7200">
          <a:solidFill>
            <a:schemeClr val="tx1"/>
          </a:solidFill>
          <a:latin typeface="+mn-lt"/>
          <a:ea typeface="+mn-ea"/>
        </a:defRPr>
      </a:lvl2pPr>
      <a:lvl3pPr marL="2960831" indent="-589970" algn="l" defTabSz="2368115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</a:defRPr>
      </a:lvl3pPr>
      <a:lvl4pPr marL="4149004" indent="-589970" algn="l" defTabSz="2368115" rtl="0" eaLnBrk="0" fontAlgn="base" hangingPunct="0">
        <a:spcBef>
          <a:spcPct val="20000"/>
        </a:spcBef>
        <a:spcAft>
          <a:spcPct val="0"/>
        </a:spcAft>
        <a:buChar char="–"/>
        <a:defRPr kumimoji="1" sz="5100">
          <a:solidFill>
            <a:schemeClr val="tx1"/>
          </a:solidFill>
          <a:latin typeface="+mn-lt"/>
          <a:ea typeface="+mn-ea"/>
        </a:defRPr>
      </a:lvl4pPr>
      <a:lvl5pPr marL="5334433" indent="-589970" algn="l" defTabSz="2368115" rtl="0" eaLnBrk="0" fontAlgn="base" hangingPunct="0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5pPr>
      <a:lvl6pPr marL="6126095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6pPr>
      <a:lvl7pPr marL="6916202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7pPr>
      <a:lvl8pPr marL="7706312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8pPr>
      <a:lvl9pPr marL="8496423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90109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80220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370329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160437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3950548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40656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0765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320877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ゴシック</vt:lpstr>
      <vt:lpstr>Arial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29</cp:revision>
  <dcterms:created xsi:type="dcterms:W3CDTF">2010-06-02T01:56:44Z</dcterms:created>
  <dcterms:modified xsi:type="dcterms:W3CDTF">2020-06-19T06:44:51Z</dcterms:modified>
</cp:coreProperties>
</file>