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8" d="100"/>
          <a:sy n="58" d="100"/>
        </p:scale>
        <p:origin x="828" y="114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sv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5" Type="http://schemas.openxmlformats.org/officeDocument/2006/relationships/image" Target="../media/image13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29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23" Type="http://schemas.openxmlformats.org/officeDocument/2006/relationships/image" Target="../media/image11.svg"/><Relationship Id="rId28" Type="http://schemas.openxmlformats.org/officeDocument/2006/relationships/image" Target="../media/image1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Relationship Id="rId27" Type="http://schemas.openxmlformats.org/officeDocument/2006/relationships/image" Target="../media/image1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1">
            <a:extLst>
              <a:ext uri="{FF2B5EF4-FFF2-40B4-BE49-F238E27FC236}">
                <a16:creationId xmlns:a16="http://schemas.microsoft.com/office/drawing/2014/main" id="{C4C75FEA-0417-46AC-90C4-9758D7BDD51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500" y="8532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62" name="図 61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045" y="141607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932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215853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66326" y="1497005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2000020" y="273184"/>
            <a:ext cx="9289397" cy="57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左上表紙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en-US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DM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折り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en-US" sz="1800" b="1" kern="1200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1DB8320C-7A12-4689-B79A-E625CBD30EF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676542" y="1030076"/>
            <a:ext cx="762000" cy="171450"/>
          </a:xfrm>
          <a:prstGeom prst="rect">
            <a:avLst/>
          </a:prstGeom>
        </p:spPr>
      </p:pic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9BFF99B-9C1E-40CD-AEDC-BBF6B7C34ED6}"/>
              </a:ext>
            </a:extLst>
          </p:cNvPr>
          <p:cNvCxnSpPr/>
          <p:nvPr userDrawn="1"/>
        </p:nvCxnSpPr>
        <p:spPr bwMode="auto">
          <a:xfrm>
            <a:off x="1331913" y="4932000"/>
            <a:ext cx="15336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A368DD8F-6E9A-4FA5-9977-C3AB097B297F}"/>
              </a:ext>
            </a:extLst>
          </p:cNvPr>
          <p:cNvCxnSpPr/>
          <p:nvPr userDrawn="1"/>
        </p:nvCxnSpPr>
        <p:spPr bwMode="auto">
          <a:xfrm>
            <a:off x="1331913" y="8532000"/>
            <a:ext cx="15336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6AD16E1D-7451-4220-A453-FC7488D77B24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95005" y="3045011"/>
            <a:ext cx="742950" cy="171450"/>
          </a:xfrm>
          <a:prstGeom prst="rect">
            <a:avLst/>
          </a:prstGeom>
        </p:spPr>
      </p:pic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DD5906DF-8066-42B4-BD75-45BBA0D1AEC7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97380" y="10356664"/>
            <a:ext cx="628650" cy="171450"/>
          </a:xfrm>
          <a:prstGeom prst="rect">
            <a:avLst/>
          </a:prstGeom>
        </p:spPr>
      </p:pic>
      <p:pic>
        <p:nvPicPr>
          <p:cNvPr id="64" name="グラフィックス 63">
            <a:extLst>
              <a:ext uri="{FF2B5EF4-FFF2-40B4-BE49-F238E27FC236}">
                <a16:creationId xmlns:a16="http://schemas.microsoft.com/office/drawing/2014/main" id="{4571CA90-ED14-4795-9007-509AA38B301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95005" y="6614719"/>
            <a:ext cx="742950" cy="171450"/>
          </a:xfrm>
          <a:prstGeom prst="rect">
            <a:avLst/>
          </a:prstGeom>
        </p:spPr>
      </p:pic>
      <p:pic>
        <p:nvPicPr>
          <p:cNvPr id="65" name="グラフィックス 64">
            <a:extLst>
              <a:ext uri="{FF2B5EF4-FFF2-40B4-BE49-F238E27FC236}">
                <a16:creationId xmlns:a16="http://schemas.microsoft.com/office/drawing/2014/main" id="{7176F36B-D669-401B-898F-521518751B9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2617541" y="1030076"/>
            <a:ext cx="762000" cy="171450"/>
          </a:xfrm>
          <a:prstGeom prst="rect">
            <a:avLst/>
          </a:prstGeom>
        </p:spPr>
      </p:pic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22E6340D-CCD1-4A6D-BE10-52463BE1D785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90878" y="243330"/>
            <a:ext cx="1266825" cy="514350"/>
          </a:xfrm>
          <a:prstGeom prst="rect">
            <a:avLst/>
          </a:prstGeom>
        </p:spPr>
      </p:pic>
      <p:pic>
        <p:nvPicPr>
          <p:cNvPr id="16" name="グラフィックス 15">
            <a:extLst>
              <a:ext uri="{FF2B5EF4-FFF2-40B4-BE49-F238E27FC236}">
                <a16:creationId xmlns:a16="http://schemas.microsoft.com/office/drawing/2014/main" id="{F884D947-284B-4906-95F1-BF3F5DC991D5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6743427" y="3611390"/>
            <a:ext cx="447675" cy="733425"/>
          </a:xfrm>
          <a:prstGeom prst="rect">
            <a:avLst/>
          </a:prstGeom>
        </p:spPr>
      </p:pic>
      <p:pic>
        <p:nvPicPr>
          <p:cNvPr id="17" name="グラフィックス 16">
            <a:extLst>
              <a:ext uri="{FF2B5EF4-FFF2-40B4-BE49-F238E27FC236}">
                <a16:creationId xmlns:a16="http://schemas.microsoft.com/office/drawing/2014/main" id="{595C9E12-B8D8-4342-9907-10A565750F00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6967264" y="4860296"/>
            <a:ext cx="542925" cy="133350"/>
          </a:xfrm>
          <a:prstGeom prst="rect">
            <a:avLst/>
          </a:prstGeom>
        </p:spPr>
      </p:pic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6384060A-4F3B-4560-AA09-748ABC12A905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6957683" y="8465326"/>
            <a:ext cx="542925" cy="133350"/>
          </a:xfrm>
          <a:prstGeom prst="rect">
            <a:avLst/>
          </a:prstGeom>
        </p:spPr>
      </p:pic>
      <p:pic>
        <p:nvPicPr>
          <p:cNvPr id="19" name="グラフィックス 18">
            <a:extLst>
              <a:ext uri="{FF2B5EF4-FFF2-40B4-BE49-F238E27FC236}">
                <a16:creationId xmlns:a16="http://schemas.microsoft.com/office/drawing/2014/main" id="{E39D9309-5787-4CF8-A7F5-C92B75191EE7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999500" y="12273776"/>
            <a:ext cx="542925" cy="133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ゴシック</vt:lpstr>
      <vt:lpstr>Arial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28</cp:revision>
  <dcterms:created xsi:type="dcterms:W3CDTF">2010-06-02T01:56:44Z</dcterms:created>
  <dcterms:modified xsi:type="dcterms:W3CDTF">2020-06-19T05:55:44Z</dcterms:modified>
</cp:coreProperties>
</file>