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0" cy="135731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6">
          <p15:clr>
            <a:srgbClr val="A4A3A4"/>
          </p15:clr>
        </p15:guide>
        <p15:guide id="2" pos="56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58" d="100"/>
          <a:sy n="58" d="100"/>
        </p:scale>
        <p:origin x="828" y="114"/>
      </p:cViewPr>
      <p:guideLst>
        <p:guide orient="horz" pos="4276"/>
        <p:guide pos="56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49644" y="4216197"/>
            <a:ext cx="15302965" cy="2909853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1393" y="7691506"/>
            <a:ext cx="12601574" cy="3469124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054265" y="542762"/>
            <a:ext cx="4048928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8" y="542762"/>
            <a:ext cx="11950967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1231" y="8721306"/>
            <a:ext cx="15302965" cy="2697292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21231" y="5753672"/>
            <a:ext cx="15302965" cy="296763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01171" y="3167820"/>
            <a:ext cx="7998895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102194" y="3167820"/>
            <a:ext cx="8001000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01166" y="3037807"/>
            <a:ext cx="7952574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01166" y="4304932"/>
            <a:ext cx="7952574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144303" y="3037807"/>
            <a:ext cx="7958889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144303" y="4304932"/>
            <a:ext cx="7958889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0700"/>
            <a:ext cx="5920740" cy="22989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038778" y="540696"/>
            <a:ext cx="10064416" cy="1158369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01167" y="2839691"/>
            <a:ext cx="5920740" cy="9284703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28864" y="9501393"/>
            <a:ext cx="10801350" cy="1120605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28864" y="1213475"/>
            <a:ext cx="10801350" cy="814346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28864" y="10621997"/>
            <a:ext cx="10801350" cy="159319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18" Type="http://schemas.openxmlformats.org/officeDocument/2006/relationships/image" Target="../media/image6.png"/><Relationship Id="rId26" Type="http://schemas.openxmlformats.org/officeDocument/2006/relationships/image" Target="../media/image14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9.sv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svg"/><Relationship Id="rId25" Type="http://schemas.openxmlformats.org/officeDocument/2006/relationships/image" Target="../media/image13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29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svg"/><Relationship Id="rId23" Type="http://schemas.openxmlformats.org/officeDocument/2006/relationships/image" Target="../media/image11.svg"/><Relationship Id="rId28" Type="http://schemas.openxmlformats.org/officeDocument/2006/relationships/image" Target="../media/image16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svg"/><Relationship Id="rId31" Type="http://schemas.openxmlformats.org/officeDocument/2006/relationships/image" Target="../media/image19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Relationship Id="rId22" Type="http://schemas.openxmlformats.org/officeDocument/2006/relationships/image" Target="../media/image10.png"/><Relationship Id="rId27" Type="http://schemas.openxmlformats.org/officeDocument/2006/relationships/image" Target="../media/image15.svg"/><Relationship Id="rId30" Type="http://schemas.openxmlformats.org/officeDocument/2006/relationships/image" Target="../media/image1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 1">
            <a:extLst>
              <a:ext uri="{FF2B5EF4-FFF2-40B4-BE49-F238E27FC236}">
                <a16:creationId xmlns:a16="http://schemas.microsoft.com/office/drawing/2014/main" id="{C4C75FEA-0417-46AC-90C4-9758D7BDD51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500" y="8640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pic>
        <p:nvPicPr>
          <p:cNvPr id="62" name="図 61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4045" y="141607"/>
            <a:ext cx="1855470" cy="918845"/>
          </a:xfrm>
          <a:prstGeom prst="rect">
            <a:avLst/>
          </a:prstGeom>
        </p:spPr>
      </p:pic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5040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9000000" y="1260000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656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666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2240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2132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533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512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9000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6921484" y="215853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6866326" y="1497005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2000020" y="273184"/>
            <a:ext cx="9289397" cy="579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左上表紙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】</a:t>
            </a:r>
            <a:r>
              <a:rPr kumimoji="1" lang="en-US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DM</a:t>
            </a:r>
            <a:r>
              <a:rPr kumimoji="1" lang="ja-JP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折り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表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面専用】</a:t>
            </a:r>
            <a:r>
              <a:rPr kumimoji="1" lang="ja-JP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en-US" sz="1800" b="1" kern="1200" dirty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4" y="1261921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1DB8320C-7A12-4689-B79A-E625CBD30EF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676542" y="1030076"/>
            <a:ext cx="762000" cy="171450"/>
          </a:xfrm>
          <a:prstGeom prst="rect">
            <a:avLst/>
          </a:prstGeom>
        </p:spPr>
      </p:pic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9BFF99B-9C1E-40CD-AEDC-BBF6B7C34ED6}"/>
              </a:ext>
            </a:extLst>
          </p:cNvPr>
          <p:cNvCxnSpPr/>
          <p:nvPr userDrawn="1"/>
        </p:nvCxnSpPr>
        <p:spPr bwMode="auto">
          <a:xfrm>
            <a:off x="1331913" y="5040000"/>
            <a:ext cx="15336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A368DD8F-6E9A-4FA5-9977-C3AB097B297F}"/>
              </a:ext>
            </a:extLst>
          </p:cNvPr>
          <p:cNvCxnSpPr/>
          <p:nvPr userDrawn="1"/>
        </p:nvCxnSpPr>
        <p:spPr bwMode="auto">
          <a:xfrm>
            <a:off x="1331913" y="8640000"/>
            <a:ext cx="15336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6AD16E1D-7451-4220-A453-FC7488D77B24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6740416" y="3567140"/>
            <a:ext cx="742950" cy="171450"/>
          </a:xfrm>
          <a:prstGeom prst="rect">
            <a:avLst/>
          </a:prstGeom>
        </p:spPr>
      </p:pic>
      <p:pic>
        <p:nvPicPr>
          <p:cNvPr id="7" name="グラフィックス 6">
            <a:extLst>
              <a:ext uri="{FF2B5EF4-FFF2-40B4-BE49-F238E27FC236}">
                <a16:creationId xmlns:a16="http://schemas.microsoft.com/office/drawing/2014/main" id="{DD5906DF-8066-42B4-BD75-45BBA0D1AEC7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6761146" y="10300443"/>
            <a:ext cx="628650" cy="171450"/>
          </a:xfrm>
          <a:prstGeom prst="rect">
            <a:avLst/>
          </a:prstGeom>
        </p:spPr>
      </p:pic>
      <p:pic>
        <p:nvPicPr>
          <p:cNvPr id="64" name="グラフィックス 63">
            <a:extLst>
              <a:ext uri="{FF2B5EF4-FFF2-40B4-BE49-F238E27FC236}">
                <a16:creationId xmlns:a16="http://schemas.microsoft.com/office/drawing/2014/main" id="{4571CA90-ED14-4795-9007-509AA38B3016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6740416" y="6663706"/>
            <a:ext cx="742950" cy="171450"/>
          </a:xfrm>
          <a:prstGeom prst="rect">
            <a:avLst/>
          </a:prstGeom>
        </p:spPr>
      </p:pic>
      <p:pic>
        <p:nvPicPr>
          <p:cNvPr id="65" name="グラフィックス 64">
            <a:extLst>
              <a:ext uri="{FF2B5EF4-FFF2-40B4-BE49-F238E27FC236}">
                <a16:creationId xmlns:a16="http://schemas.microsoft.com/office/drawing/2014/main" id="{7176F36B-D669-401B-898F-521518751B9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2617541" y="1030076"/>
            <a:ext cx="762000" cy="171450"/>
          </a:xfrm>
          <a:prstGeom prst="rect">
            <a:avLst/>
          </a:prstGeom>
        </p:spPr>
      </p:pic>
      <p:pic>
        <p:nvPicPr>
          <p:cNvPr id="10" name="グラフィックス 9">
            <a:extLst>
              <a:ext uri="{FF2B5EF4-FFF2-40B4-BE49-F238E27FC236}">
                <a16:creationId xmlns:a16="http://schemas.microsoft.com/office/drawing/2014/main" id="{94450A9A-7804-4BFE-8BE6-FA51ED131F48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8999500" y="12286599"/>
            <a:ext cx="542925" cy="133350"/>
          </a:xfrm>
          <a:prstGeom prst="rect">
            <a:avLst/>
          </a:prstGeom>
        </p:spPr>
      </p:pic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22E6340D-CCD1-4A6D-BE10-52463BE1D785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790878" y="243330"/>
            <a:ext cx="1266825" cy="514350"/>
          </a:xfrm>
          <a:prstGeom prst="rect">
            <a:avLst/>
          </a:prstGeom>
        </p:spPr>
      </p:pic>
      <p:pic>
        <p:nvPicPr>
          <p:cNvPr id="13" name="グラフィックス 12">
            <a:extLst>
              <a:ext uri="{FF2B5EF4-FFF2-40B4-BE49-F238E27FC236}">
                <a16:creationId xmlns:a16="http://schemas.microsoft.com/office/drawing/2014/main" id="{9E460CFC-AB22-4076-95E5-A809E6BF2CA2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99552" y="8566861"/>
            <a:ext cx="542925" cy="133350"/>
          </a:xfrm>
          <a:prstGeom prst="rect">
            <a:avLst/>
          </a:prstGeom>
        </p:spPr>
      </p:pic>
      <p:pic>
        <p:nvPicPr>
          <p:cNvPr id="14" name="グラフィックス 13">
            <a:extLst>
              <a:ext uri="{FF2B5EF4-FFF2-40B4-BE49-F238E27FC236}">
                <a16:creationId xmlns:a16="http://schemas.microsoft.com/office/drawing/2014/main" id="{9050F813-4D06-4648-B988-C6F066C99A3F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517276" y="4975085"/>
            <a:ext cx="542925" cy="133350"/>
          </a:xfrm>
          <a:prstGeom prst="rect">
            <a:avLst/>
          </a:prstGeom>
        </p:spPr>
      </p:pic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5FA12972-64C6-4881-A3A8-3AECF492BF03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830238" y="2889319"/>
            <a:ext cx="447675" cy="485775"/>
          </a:xfrm>
          <a:prstGeom prst="rect">
            <a:avLst/>
          </a:prstGeom>
        </p:spPr>
      </p:pic>
      <p:pic>
        <p:nvPicPr>
          <p:cNvPr id="2" name="グラフィックス 1">
            <a:extLst>
              <a:ext uri="{FF2B5EF4-FFF2-40B4-BE49-F238E27FC236}">
                <a16:creationId xmlns:a16="http://schemas.microsoft.com/office/drawing/2014/main" id="{8D76B1F7-6456-46C4-A46F-80974BB51EBD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854592" y="9565169"/>
            <a:ext cx="447675" cy="17049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ゴシック</vt:lpstr>
      <vt:lpstr>Arial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28</cp:revision>
  <dcterms:created xsi:type="dcterms:W3CDTF">2010-06-02T01:56:44Z</dcterms:created>
  <dcterms:modified xsi:type="dcterms:W3CDTF">2020-06-19T07:06:17Z</dcterms:modified>
</cp:coreProperties>
</file>