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3573125" cy="18002250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787543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577830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2368115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3158402" indent="2745" algn="l" rtl="0" fontAlgn="base">
      <a:spcBef>
        <a:spcPct val="0"/>
      </a:spcBef>
      <a:spcAft>
        <a:spcPct val="0"/>
      </a:spcAft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951433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4741718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5532005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6322292" algn="l" defTabSz="1580572" rtl="0" eaLnBrk="1" latinLnBrk="0" hangingPunct="1">
      <a:defRPr kumimoji="1" sz="46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671">
          <p15:clr>
            <a:srgbClr val="A4A3A4"/>
          </p15:clr>
        </p15:guide>
        <p15:guide id="2" pos="42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 varScale="1">
        <p:scale>
          <a:sx n="44" d="100"/>
          <a:sy n="44" d="100"/>
        </p:scale>
        <p:origin x="2928" y="84"/>
      </p:cViewPr>
      <p:guideLst>
        <p:guide orient="horz" pos="5671"/>
        <p:guide pos="42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7589" y="5592011"/>
            <a:ext cx="11537950" cy="3859384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6765" y="10201366"/>
            <a:ext cx="9501187" cy="4601154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 algn="ctr">
              <a:buNone/>
              <a:defRPr/>
            </a:lvl1pPr>
            <a:lvl2pPr marL="790109" indent="0" algn="ctr">
              <a:buNone/>
              <a:defRPr/>
            </a:lvl2pPr>
            <a:lvl3pPr marL="1580220" indent="0" algn="ctr">
              <a:buNone/>
              <a:defRPr/>
            </a:lvl3pPr>
            <a:lvl4pPr marL="2370329" indent="0" algn="ctr">
              <a:buNone/>
              <a:defRPr/>
            </a:lvl4pPr>
            <a:lvl5pPr marL="3160437" indent="0" algn="ctr">
              <a:buNone/>
              <a:defRPr/>
            </a:lvl5pPr>
            <a:lvl6pPr marL="3950548" indent="0" algn="ctr">
              <a:buNone/>
              <a:defRPr/>
            </a:lvl6pPr>
            <a:lvl7pPr marL="4740656" indent="0" algn="ctr">
              <a:buNone/>
              <a:defRPr/>
            </a:lvl7pPr>
            <a:lvl8pPr marL="5530765" indent="0" algn="ctr">
              <a:buNone/>
              <a:defRPr/>
            </a:lvl8pPr>
            <a:lvl9pPr marL="6320877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42502" y="719876"/>
            <a:ext cx="3052763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9453" y="719876"/>
            <a:ext cx="9010649" cy="15360897"/>
          </a:xfrm>
          <a:prstGeom prst="rect">
            <a:avLst/>
          </a:prstGeom>
        </p:spPr>
        <p:txBody>
          <a:bodyPr vert="eaVert"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9451" y="4201530"/>
            <a:ext cx="12215814" cy="11879240"/>
          </a:xfrm>
          <a:prstGeom prst="rect">
            <a:avLst/>
          </a:prstGeom>
        </p:spPr>
        <p:txBody>
          <a:bodyPr lIns="158022" tIns="79010" rIns="158022" bIns="79010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63" y="11567206"/>
            <a:ext cx="11537950" cy="3577461"/>
          </a:xfrm>
          <a:prstGeom prst="rect">
            <a:avLst/>
          </a:prstGeom>
        </p:spPr>
        <p:txBody>
          <a:bodyPr lIns="158022" tIns="79010" rIns="158022" bIns="79010" anchor="t"/>
          <a:lstStyle>
            <a:lvl1pPr algn="l">
              <a:defRPr sz="7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1563" y="7631186"/>
            <a:ext cx="11537950" cy="3936025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3400"/>
            </a:lvl1pPr>
            <a:lvl2pPr marL="790109" indent="0">
              <a:buNone/>
              <a:defRPr sz="3200"/>
            </a:lvl2pPr>
            <a:lvl3pPr marL="1580220" indent="0">
              <a:buNone/>
              <a:defRPr sz="2800"/>
            </a:lvl3pPr>
            <a:lvl4pPr marL="2370329" indent="0">
              <a:buNone/>
              <a:defRPr sz="2400"/>
            </a:lvl4pPr>
            <a:lvl5pPr marL="3160437" indent="0">
              <a:buNone/>
              <a:defRPr sz="2400"/>
            </a:lvl5pPr>
            <a:lvl6pPr marL="3950548" indent="0">
              <a:buNone/>
              <a:defRPr sz="2400"/>
            </a:lvl6pPr>
            <a:lvl7pPr marL="4740656" indent="0">
              <a:buNone/>
              <a:defRPr sz="2400"/>
            </a:lvl7pPr>
            <a:lvl8pPr marL="5530765" indent="0">
              <a:buNone/>
              <a:defRPr sz="2400"/>
            </a:lvl8pPr>
            <a:lvl9pPr marL="6320877" indent="0">
              <a:buNone/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9455" y="4201530"/>
            <a:ext cx="6030913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62766" y="4201530"/>
            <a:ext cx="6032500" cy="11879240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900"/>
            </a:lvl1pPr>
            <a:lvl2pPr>
              <a:defRPr sz="4200"/>
            </a:lvl2pPr>
            <a:lvl3pPr>
              <a:defRPr sz="34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9451" y="4029091"/>
            <a:ext cx="5995988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9451" y="5709699"/>
            <a:ext cx="5995988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94515" y="4029091"/>
            <a:ext cx="6000749" cy="1680612"/>
          </a:xfrm>
          <a:prstGeom prst="rect">
            <a:avLst/>
          </a:prstGeom>
        </p:spPr>
        <p:txBody>
          <a:bodyPr lIns="158022" tIns="79010" rIns="158022" bIns="79010" anchor="b"/>
          <a:lstStyle>
            <a:lvl1pPr marL="0" indent="0">
              <a:buNone/>
              <a:defRPr sz="4200" b="1"/>
            </a:lvl1pPr>
            <a:lvl2pPr marL="790109" indent="0">
              <a:buNone/>
              <a:defRPr sz="3400" b="1"/>
            </a:lvl2pPr>
            <a:lvl3pPr marL="1580220" indent="0">
              <a:buNone/>
              <a:defRPr sz="3200" b="1"/>
            </a:lvl3pPr>
            <a:lvl4pPr marL="2370329" indent="0">
              <a:buNone/>
              <a:defRPr sz="2800" b="1"/>
            </a:lvl4pPr>
            <a:lvl5pPr marL="3160437" indent="0">
              <a:buNone/>
              <a:defRPr sz="2800" b="1"/>
            </a:lvl5pPr>
            <a:lvl6pPr marL="3950548" indent="0">
              <a:buNone/>
              <a:defRPr sz="2800" b="1"/>
            </a:lvl6pPr>
            <a:lvl7pPr marL="4740656" indent="0">
              <a:buNone/>
              <a:defRPr sz="2800" b="1"/>
            </a:lvl7pPr>
            <a:lvl8pPr marL="5530765" indent="0">
              <a:buNone/>
              <a:defRPr sz="2800" b="1"/>
            </a:lvl8pPr>
            <a:lvl9pPr marL="6320877" indent="0">
              <a:buNone/>
              <a:defRPr sz="2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94515" y="5709699"/>
            <a:ext cx="6000749" cy="10371071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4200"/>
            </a:lvl1pPr>
            <a:lvl2pPr>
              <a:defRPr sz="34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1" y="719880"/>
            <a:ext cx="12215814" cy="3002656"/>
          </a:xfrm>
          <a:prstGeom prst="rect">
            <a:avLst/>
          </a:prstGeom>
        </p:spPr>
        <p:txBody>
          <a:bodyPr lIns="158022" tIns="79010" rIns="158022" bIns="79010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9452" y="717141"/>
            <a:ext cx="4464050" cy="3049188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307015" y="717136"/>
            <a:ext cx="7588250" cy="15363635"/>
          </a:xfrm>
          <a:prstGeom prst="rect">
            <a:avLst/>
          </a:prstGeom>
        </p:spPr>
        <p:txBody>
          <a:bodyPr lIns="158022" tIns="79010" rIns="158022" bIns="79010"/>
          <a:lstStyle>
            <a:lvl1pPr>
              <a:defRPr sz="5500"/>
            </a:lvl1pPr>
            <a:lvl2pPr>
              <a:defRPr sz="4900"/>
            </a:lvl2pPr>
            <a:lvl3pPr>
              <a:defRPr sz="42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9452" y="3766329"/>
            <a:ext cx="4464050" cy="12314448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0652" y="12601850"/>
            <a:ext cx="8143875" cy="1486276"/>
          </a:xfrm>
          <a:prstGeom prst="rect">
            <a:avLst/>
          </a:prstGeom>
        </p:spPr>
        <p:txBody>
          <a:bodyPr lIns="158022" tIns="79010" rIns="158022" bIns="79010" anchor="b"/>
          <a:lstStyle>
            <a:lvl1pPr algn="l">
              <a:defRPr sz="34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60652" y="1609451"/>
            <a:ext cx="8143875" cy="10800802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5500"/>
            </a:lvl1pPr>
            <a:lvl2pPr marL="790109" indent="0">
              <a:buNone/>
              <a:defRPr sz="4900"/>
            </a:lvl2pPr>
            <a:lvl3pPr marL="1580220" indent="0">
              <a:buNone/>
              <a:defRPr sz="4200"/>
            </a:lvl3pPr>
            <a:lvl4pPr marL="2370329" indent="0">
              <a:buNone/>
              <a:defRPr sz="3400"/>
            </a:lvl4pPr>
            <a:lvl5pPr marL="3160437" indent="0">
              <a:buNone/>
              <a:defRPr sz="3400"/>
            </a:lvl5pPr>
            <a:lvl6pPr marL="3950548" indent="0">
              <a:buNone/>
              <a:defRPr sz="3400"/>
            </a:lvl6pPr>
            <a:lvl7pPr marL="4740656" indent="0">
              <a:buNone/>
              <a:defRPr sz="3400"/>
            </a:lvl7pPr>
            <a:lvl8pPr marL="5530765" indent="0">
              <a:buNone/>
              <a:defRPr sz="3400"/>
            </a:lvl8pPr>
            <a:lvl9pPr marL="6320877" indent="0">
              <a:buNone/>
              <a:defRPr sz="34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0652" y="14088122"/>
            <a:ext cx="8143875" cy="2113081"/>
          </a:xfrm>
          <a:prstGeom prst="rect">
            <a:avLst/>
          </a:prstGeom>
        </p:spPr>
        <p:txBody>
          <a:bodyPr lIns="158022" tIns="79010" rIns="158022" bIns="79010"/>
          <a:lstStyle>
            <a:lvl1pPr marL="0" indent="0">
              <a:buNone/>
              <a:defRPr sz="2400"/>
            </a:lvl1pPr>
            <a:lvl2pPr marL="790109" indent="0">
              <a:buNone/>
              <a:defRPr sz="2100"/>
            </a:lvl2pPr>
            <a:lvl3pPr marL="1580220" indent="0">
              <a:buNone/>
              <a:defRPr sz="1700"/>
            </a:lvl3pPr>
            <a:lvl4pPr marL="2370329" indent="0">
              <a:buNone/>
              <a:defRPr sz="1600"/>
            </a:lvl4pPr>
            <a:lvl5pPr marL="3160437" indent="0">
              <a:buNone/>
              <a:defRPr sz="1600"/>
            </a:lvl5pPr>
            <a:lvl6pPr marL="3950548" indent="0">
              <a:buNone/>
              <a:defRPr sz="1600"/>
            </a:lvl6pPr>
            <a:lvl7pPr marL="4740656" indent="0">
              <a:buNone/>
              <a:defRPr sz="1600"/>
            </a:lvl7pPr>
            <a:lvl8pPr marL="5530765" indent="0">
              <a:buNone/>
              <a:defRPr sz="1600"/>
            </a:lvl8pPr>
            <a:lvl9pPr marL="6320877" indent="0">
              <a:buNone/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Line 1"/>
          <p:cNvSpPr>
            <a:spLocks noChangeShapeType="1"/>
          </p:cNvSpPr>
          <p:nvPr userDrawn="1"/>
        </p:nvSpPr>
        <p:spPr bwMode="auto">
          <a:xfrm>
            <a:off x="1079498" y="9000000"/>
            <a:ext cx="1141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3" name="Line 44"/>
          <p:cNvSpPr>
            <a:spLocks noChangeShapeType="1"/>
          </p:cNvSpPr>
          <p:nvPr userDrawn="1"/>
        </p:nvSpPr>
        <p:spPr bwMode="auto">
          <a:xfrm>
            <a:off x="6786000" y="1260001"/>
            <a:ext cx="0" cy="15480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6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7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8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9" name="Line 6"/>
          <p:cNvSpPr>
            <a:spLocks noChangeShapeType="1"/>
          </p:cNvSpPr>
          <p:nvPr userDrawn="1"/>
        </p:nvSpPr>
        <p:spPr bwMode="auto">
          <a:xfrm>
            <a:off x="12132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0" name="Line 7"/>
          <p:cNvSpPr>
            <a:spLocks noChangeShapeType="1"/>
          </p:cNvSpPr>
          <p:nvPr userDrawn="1"/>
        </p:nvSpPr>
        <p:spPr bwMode="auto">
          <a:xfrm>
            <a:off x="12240000" y="1008063"/>
            <a:ext cx="0" cy="1598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/>
          <p:cNvSpPr>
            <a:spLocks noChangeShapeType="1"/>
          </p:cNvSpPr>
          <p:nvPr userDrawn="1"/>
        </p:nvSpPr>
        <p:spPr bwMode="auto">
          <a:xfrm>
            <a:off x="1008063" y="16668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3" name="Line 1"/>
          <p:cNvSpPr>
            <a:spLocks noChangeShapeType="1"/>
          </p:cNvSpPr>
          <p:nvPr userDrawn="1"/>
        </p:nvSpPr>
        <p:spPr bwMode="auto">
          <a:xfrm>
            <a:off x="1008063" y="16560000"/>
            <a:ext cx="1155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10908000" cy="15336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10692000" cy="15120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204"/>
          <p:cNvSpPr>
            <a:spLocks noChangeShapeType="1"/>
          </p:cNvSpPr>
          <p:nvPr userDrawn="1"/>
        </p:nvSpPr>
        <p:spPr bwMode="auto">
          <a:xfrm>
            <a:off x="1332000" y="9000000"/>
            <a:ext cx="1090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AutoShape 99"/>
          <p:cNvSpPr>
            <a:spLocks noChangeArrowheads="1"/>
          </p:cNvSpPr>
          <p:nvPr userDrawn="1"/>
        </p:nvSpPr>
        <p:spPr bwMode="auto">
          <a:xfrm>
            <a:off x="1247467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1" name="AutoShape 100"/>
          <p:cNvSpPr>
            <a:spLocks noChangeArrowheads="1"/>
          </p:cNvSpPr>
          <p:nvPr userDrawn="1"/>
        </p:nvSpPr>
        <p:spPr bwMode="auto">
          <a:xfrm>
            <a:off x="1244927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52" name="Text Box 104"/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>
                <a:latin typeface="Arial" charset="0"/>
              </a:rPr>
              <a:t>A3</a:t>
            </a:r>
            <a:r>
              <a:rPr lang="ja-JP" altLang="en-US" sz="1800">
                <a:latin typeface="Arial" charset="0"/>
              </a:rPr>
              <a:t>（タテ）</a:t>
            </a:r>
            <a:r>
              <a:rPr lang="en-US" altLang="ja-JP" sz="1800">
                <a:latin typeface="Arial" charset="0"/>
              </a:rPr>
              <a:t> 2</a:t>
            </a:r>
            <a:r>
              <a:rPr lang="ja-JP" altLang="en-US" sz="1800">
                <a:latin typeface="Arial" charset="0"/>
              </a:rPr>
              <a:t>つ折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>
                <a:latin typeface="Arial" charset="0"/>
              </a:rPr>
              <a:t>297×420mm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>
                <a:latin typeface="Arial" charset="0"/>
              </a:rPr>
              <a:t>●仕上がりサイズ　</a:t>
            </a:r>
            <a:r>
              <a:rPr lang="en-US" altLang="ja-JP" sz="800">
                <a:latin typeface="Arial" charset="0"/>
              </a:rPr>
              <a:t>297×210mm</a:t>
            </a:r>
            <a:endParaRPr lang="ja-JP" altLang="en-US" sz="800">
              <a:latin typeface="Arial" charset="0"/>
            </a:endParaRPr>
          </a:p>
        </p:txBody>
      </p:sp>
      <p:sp>
        <p:nvSpPr>
          <p:cNvPr id="55" name="Text Box 74"/>
          <p:cNvSpPr txBox="1">
            <a:spLocks noChangeArrowheads="1"/>
          </p:cNvSpPr>
          <p:nvPr userDrawn="1"/>
        </p:nvSpPr>
        <p:spPr bwMode="auto">
          <a:xfrm>
            <a:off x="621010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297mm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8" name="Text Box 155"/>
          <p:cNvSpPr txBox="1">
            <a:spLocks noChangeArrowheads="1"/>
          </p:cNvSpPr>
          <p:nvPr userDrawn="1"/>
        </p:nvSpPr>
        <p:spPr bwMode="auto">
          <a:xfrm>
            <a:off x="1620094" y="17209839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 Box 74"/>
          <p:cNvSpPr txBox="1">
            <a:spLocks noChangeArrowheads="1"/>
          </p:cNvSpPr>
          <p:nvPr userDrawn="1"/>
        </p:nvSpPr>
        <p:spPr bwMode="auto">
          <a:xfrm>
            <a:off x="283881" y="8903957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>
                <a:latin typeface="Arial" charset="0"/>
              </a:rPr>
              <a:t>折り位置</a:t>
            </a:r>
          </a:p>
        </p:txBody>
      </p:sp>
      <p:sp>
        <p:nvSpPr>
          <p:cNvPr id="24" name="Text Box 104"/>
          <p:cNvSpPr txBox="1">
            <a:spLocks noChangeArrowheads="1"/>
          </p:cNvSpPr>
          <p:nvPr userDrawn="1"/>
        </p:nvSpPr>
        <p:spPr bwMode="auto">
          <a:xfrm>
            <a:off x="3624831" y="154167"/>
            <a:ext cx="2232025" cy="576262"/>
          </a:xfrm>
          <a:prstGeom prst="rect">
            <a:avLst/>
          </a:prstGeom>
          <a:noFill/>
          <a:ln w="12700">
            <a:solidFill>
              <a:srgbClr val="00B0F0"/>
            </a:solidFill>
            <a:miter lim="800000"/>
            <a:headEnd/>
            <a:tailEnd/>
          </a:ln>
        </p:spPr>
        <p:txBody>
          <a:bodyPr lIns="720000" tIns="71984" rIns="71984" bIns="71984" anchor="ctr"/>
          <a:lstStyle/>
          <a:p>
            <a:pPr algn="just" defTabSz="934829">
              <a:defRPr/>
            </a:pPr>
            <a:r>
              <a:rPr lang="ja-JP" altLang="en-US" sz="1100">
                <a:ea typeface="ＭＳ Ｐゴシック" pitchFamily="50" charset="-128"/>
              </a:rPr>
              <a:t>このテンプレートは</a:t>
            </a:r>
            <a:endParaRPr lang="en-US" altLang="ja-JP" sz="1100">
              <a:ea typeface="ＭＳ Ｐゴシック" pitchFamily="50" charset="-128"/>
            </a:endParaRPr>
          </a:p>
          <a:p>
            <a:pPr algn="just" defTabSz="934829">
              <a:defRPr/>
            </a:pPr>
            <a:r>
              <a:rPr lang="en-US" altLang="ja-JP" sz="1100">
                <a:ea typeface="ＭＳ Ｐゴシック" pitchFamily="50" charset="-128"/>
              </a:rPr>
              <a:t>2</a:t>
            </a:r>
            <a:r>
              <a:rPr lang="ja-JP" altLang="en-US" sz="1100">
                <a:ea typeface="ＭＳ Ｐゴシック" pitchFamily="50" charset="-128"/>
              </a:rPr>
              <a:t>つ折用です。</a:t>
            </a:r>
          </a:p>
        </p:txBody>
      </p:sp>
      <p:pic>
        <p:nvPicPr>
          <p:cNvPr id="25" name="図 24" descr="ori_2"/>
          <p:cNvPicPr/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50442" y="176809"/>
            <a:ext cx="4381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74"/>
          <p:cNvSpPr txBox="1">
            <a:spLocks noChangeArrowheads="1"/>
          </p:cNvSpPr>
          <p:nvPr userDrawn="1"/>
        </p:nvSpPr>
        <p:spPr bwMode="auto">
          <a:xfrm>
            <a:off x="377453" y="4968677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27" name="Text Box 74"/>
          <p:cNvSpPr txBox="1">
            <a:spLocks noChangeArrowheads="1"/>
          </p:cNvSpPr>
          <p:nvPr userDrawn="1"/>
        </p:nvSpPr>
        <p:spPr bwMode="auto">
          <a:xfrm>
            <a:off x="377453" y="13249597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FED3BF09-AA88-4951-B633-D0DD4AA822F3}"/>
              </a:ext>
            </a:extLst>
          </p:cNvPr>
          <p:cNvPicPr/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715" y="196956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2368115" rtl="0" eaLnBrk="0" fontAlgn="base" hangingPunct="0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79010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580220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2370329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3160437" algn="ctr" defTabSz="2370329" rtl="0" fontAlgn="base">
        <a:spcBef>
          <a:spcPct val="0"/>
        </a:spcBef>
        <a:spcAft>
          <a:spcPct val="0"/>
        </a:spcAft>
        <a:defRPr kumimoji="1" sz="11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886330" indent="-88633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8300">
          <a:solidFill>
            <a:schemeClr val="tx1"/>
          </a:solidFill>
          <a:latin typeface="+mn-lt"/>
          <a:ea typeface="+mn-ea"/>
          <a:cs typeface="+mn-cs"/>
        </a:defRPr>
      </a:lvl1pPr>
      <a:lvl2pPr marL="1923579" indent="-738151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7200">
          <a:solidFill>
            <a:schemeClr val="tx1"/>
          </a:solidFill>
          <a:latin typeface="+mn-lt"/>
          <a:ea typeface="+mn-ea"/>
        </a:defRPr>
      </a:lvl2pPr>
      <a:lvl3pPr marL="2960831" indent="-589970" algn="l" defTabSz="2368115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</a:defRPr>
      </a:lvl3pPr>
      <a:lvl4pPr marL="4149004" indent="-589970" algn="l" defTabSz="2368115" rtl="0" eaLnBrk="0" fontAlgn="base" hangingPunct="0">
        <a:spcBef>
          <a:spcPct val="20000"/>
        </a:spcBef>
        <a:spcAft>
          <a:spcPct val="0"/>
        </a:spcAft>
        <a:buChar char="–"/>
        <a:defRPr kumimoji="1" sz="5100">
          <a:solidFill>
            <a:schemeClr val="tx1"/>
          </a:solidFill>
          <a:latin typeface="+mn-lt"/>
          <a:ea typeface="+mn-ea"/>
        </a:defRPr>
      </a:lvl4pPr>
      <a:lvl5pPr marL="5334433" indent="-589970" algn="l" defTabSz="2368115" rtl="0" eaLnBrk="0" fontAlgn="base" hangingPunct="0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5pPr>
      <a:lvl6pPr marL="6126095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6pPr>
      <a:lvl7pPr marL="691620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7pPr>
      <a:lvl8pPr marL="7706312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8pPr>
      <a:lvl9pPr marL="8496423" indent="-592583" algn="l" defTabSz="2370329" rtl="0" fontAlgn="base">
        <a:spcBef>
          <a:spcPct val="20000"/>
        </a:spcBef>
        <a:spcAft>
          <a:spcPct val="0"/>
        </a:spcAft>
        <a:buChar char="»"/>
        <a:defRPr kumimoji="1" sz="5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9010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80220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370329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16043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50548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40656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765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320877" algn="l" defTabSz="15802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Arial Black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松尾 亮</cp:lastModifiedBy>
  <cp:revision>25</cp:revision>
  <dcterms:created xsi:type="dcterms:W3CDTF">2010-06-02T01:56:44Z</dcterms:created>
  <dcterms:modified xsi:type="dcterms:W3CDTF">2020-06-03T02:06:58Z</dcterms:modified>
</cp:coreProperties>
</file>