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8002250" cy="13573125"/>
  <p:notesSz cx="12446000" cy="85979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598983" indent="2088"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1200053" indent="2088"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801122" indent="2088"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2402192" indent="2088"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3005349" algn="l" defTabSz="1202139" rtl="0" eaLnBrk="1" latinLnBrk="0" hangingPunct="1"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3606418" algn="l" defTabSz="1202139" rtl="0" eaLnBrk="1" latinLnBrk="0" hangingPunct="1"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4207488" algn="l" defTabSz="1202139" rtl="0" eaLnBrk="1" latinLnBrk="0" hangingPunct="1"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4808558" algn="l" defTabSz="1202139" rtl="0" eaLnBrk="1" latinLnBrk="0" hangingPunct="1"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76">
          <p15:clr>
            <a:srgbClr val="A4A3A4"/>
          </p15:clr>
        </p15:guide>
        <p15:guide id="2" pos="567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>
      <p:cViewPr varScale="1">
        <p:scale>
          <a:sx n="58" d="100"/>
          <a:sy n="58" d="100"/>
        </p:scale>
        <p:origin x="1548" y="114"/>
      </p:cViewPr>
      <p:guideLst>
        <p:guide orient="horz" pos="4276"/>
        <p:guide pos="567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49644" y="4216197"/>
            <a:ext cx="15302965" cy="2909853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701393" y="7691506"/>
            <a:ext cx="12601574" cy="3469124"/>
          </a:xfrm>
          <a:prstGeom prst="rect">
            <a:avLst/>
          </a:prstGeom>
        </p:spPr>
        <p:txBody>
          <a:bodyPr lIns="120187" tIns="60093" rIns="120187" bIns="60093"/>
          <a:lstStyle>
            <a:lvl1pPr marL="0" indent="0" algn="ctr">
              <a:buNone/>
              <a:defRPr/>
            </a:lvl1pPr>
            <a:lvl2pPr marL="600935" indent="0" algn="ctr">
              <a:buNone/>
              <a:defRPr/>
            </a:lvl2pPr>
            <a:lvl3pPr marL="1201871" indent="0" algn="ctr">
              <a:buNone/>
              <a:defRPr/>
            </a:lvl3pPr>
            <a:lvl4pPr marL="1802806" indent="0" algn="ctr">
              <a:buNone/>
              <a:defRPr/>
            </a:lvl4pPr>
            <a:lvl5pPr marL="2403740" indent="0" algn="ctr">
              <a:buNone/>
              <a:defRPr/>
            </a:lvl5pPr>
            <a:lvl6pPr marL="3004676" indent="0" algn="ctr">
              <a:buNone/>
              <a:defRPr/>
            </a:lvl6pPr>
            <a:lvl7pPr marL="3605610" indent="0" algn="ctr">
              <a:buNone/>
              <a:defRPr/>
            </a:lvl7pPr>
            <a:lvl8pPr marL="4206545" indent="0" algn="ctr">
              <a:buNone/>
              <a:defRPr/>
            </a:lvl8pPr>
            <a:lvl9pPr marL="4807482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167" y="542765"/>
            <a:ext cx="16202026" cy="2263907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901167" y="3167820"/>
            <a:ext cx="16202026" cy="8956570"/>
          </a:xfrm>
          <a:prstGeom prst="rect">
            <a:avLst/>
          </a:prstGeom>
        </p:spPr>
        <p:txBody>
          <a:bodyPr vert="eaVert" lIns="120187" tIns="60093" rIns="120187" bIns="60093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3054265" y="542762"/>
            <a:ext cx="4048928" cy="11581629"/>
          </a:xfrm>
          <a:prstGeom prst="rect">
            <a:avLst/>
          </a:prstGeom>
        </p:spPr>
        <p:txBody>
          <a:bodyPr vert="eaVert" lIns="120187" tIns="60093" rIns="120187" bIns="6009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901168" y="542762"/>
            <a:ext cx="11950967" cy="11581629"/>
          </a:xfrm>
          <a:prstGeom prst="rect">
            <a:avLst/>
          </a:prstGeom>
        </p:spPr>
        <p:txBody>
          <a:bodyPr vert="eaVert" lIns="120187" tIns="60093" rIns="120187" bIns="60093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167" y="542765"/>
            <a:ext cx="16202026" cy="2263907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901167" y="3167820"/>
            <a:ext cx="16202026" cy="8956570"/>
          </a:xfrm>
          <a:prstGeom prst="rect">
            <a:avLst/>
          </a:prstGeom>
        </p:spPr>
        <p:txBody>
          <a:bodyPr lIns="120187" tIns="60093" rIns="120187" bIns="60093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21231" y="8721306"/>
            <a:ext cx="15302965" cy="2697292"/>
          </a:xfrm>
          <a:prstGeom prst="rect">
            <a:avLst/>
          </a:prstGeom>
        </p:spPr>
        <p:txBody>
          <a:bodyPr lIns="120187" tIns="60093" rIns="120187" bIns="60093" anchor="t"/>
          <a:lstStyle>
            <a:lvl1pPr algn="l">
              <a:defRPr sz="53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421231" y="5753672"/>
            <a:ext cx="15302965" cy="2967638"/>
          </a:xfrm>
          <a:prstGeom prst="rect">
            <a:avLst/>
          </a:prstGeom>
        </p:spPr>
        <p:txBody>
          <a:bodyPr lIns="120187" tIns="60093" rIns="120187" bIns="60093" anchor="b"/>
          <a:lstStyle>
            <a:lvl1pPr marL="0" indent="0">
              <a:buNone/>
              <a:defRPr sz="2600"/>
            </a:lvl1pPr>
            <a:lvl2pPr marL="600935" indent="0">
              <a:buNone/>
              <a:defRPr sz="2400"/>
            </a:lvl2pPr>
            <a:lvl3pPr marL="1201871" indent="0">
              <a:buNone/>
              <a:defRPr sz="2100"/>
            </a:lvl3pPr>
            <a:lvl4pPr marL="1802806" indent="0">
              <a:buNone/>
              <a:defRPr sz="1800"/>
            </a:lvl4pPr>
            <a:lvl5pPr marL="2403740" indent="0">
              <a:buNone/>
              <a:defRPr sz="1800"/>
            </a:lvl5pPr>
            <a:lvl6pPr marL="3004676" indent="0">
              <a:buNone/>
              <a:defRPr sz="1800"/>
            </a:lvl6pPr>
            <a:lvl7pPr marL="3605610" indent="0">
              <a:buNone/>
              <a:defRPr sz="1800"/>
            </a:lvl7pPr>
            <a:lvl8pPr marL="4206545" indent="0">
              <a:buNone/>
              <a:defRPr sz="1800"/>
            </a:lvl8pPr>
            <a:lvl9pPr marL="4807482" indent="0">
              <a:buNone/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167" y="542765"/>
            <a:ext cx="16202026" cy="2263907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901171" y="3167820"/>
            <a:ext cx="7998895" cy="8956570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3700"/>
            </a:lvl1pPr>
            <a:lvl2pPr>
              <a:defRPr sz="3200"/>
            </a:lvl2pPr>
            <a:lvl3pPr>
              <a:defRPr sz="26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9102194" y="3167820"/>
            <a:ext cx="8001000" cy="8956570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3700"/>
            </a:lvl1pPr>
            <a:lvl2pPr>
              <a:defRPr sz="3200"/>
            </a:lvl2pPr>
            <a:lvl3pPr>
              <a:defRPr sz="26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167" y="542765"/>
            <a:ext cx="16202026" cy="2263907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901166" y="3037807"/>
            <a:ext cx="7952574" cy="1267128"/>
          </a:xfrm>
          <a:prstGeom prst="rect">
            <a:avLst/>
          </a:prstGeom>
        </p:spPr>
        <p:txBody>
          <a:bodyPr lIns="120187" tIns="60093" rIns="120187" bIns="60093" anchor="b"/>
          <a:lstStyle>
            <a:lvl1pPr marL="0" indent="0">
              <a:buNone/>
              <a:defRPr sz="3200" b="1"/>
            </a:lvl1pPr>
            <a:lvl2pPr marL="600935" indent="0">
              <a:buNone/>
              <a:defRPr sz="2600" b="1"/>
            </a:lvl2pPr>
            <a:lvl3pPr marL="1201871" indent="0">
              <a:buNone/>
              <a:defRPr sz="2400" b="1"/>
            </a:lvl3pPr>
            <a:lvl4pPr marL="1802806" indent="0">
              <a:buNone/>
              <a:defRPr sz="2100" b="1"/>
            </a:lvl4pPr>
            <a:lvl5pPr marL="2403740" indent="0">
              <a:buNone/>
              <a:defRPr sz="2100" b="1"/>
            </a:lvl5pPr>
            <a:lvl6pPr marL="3004676" indent="0">
              <a:buNone/>
              <a:defRPr sz="2100" b="1"/>
            </a:lvl6pPr>
            <a:lvl7pPr marL="3605610" indent="0">
              <a:buNone/>
              <a:defRPr sz="2100" b="1"/>
            </a:lvl7pPr>
            <a:lvl8pPr marL="4206545" indent="0">
              <a:buNone/>
              <a:defRPr sz="2100" b="1"/>
            </a:lvl8pPr>
            <a:lvl9pPr marL="4807482" indent="0">
              <a:buNone/>
              <a:defRPr sz="21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901166" y="4304932"/>
            <a:ext cx="7952574" cy="7819458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3200"/>
            </a:lvl1pPr>
            <a:lvl2pPr>
              <a:defRPr sz="26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9144303" y="3037807"/>
            <a:ext cx="7958889" cy="1267128"/>
          </a:xfrm>
          <a:prstGeom prst="rect">
            <a:avLst/>
          </a:prstGeom>
        </p:spPr>
        <p:txBody>
          <a:bodyPr lIns="120187" tIns="60093" rIns="120187" bIns="60093" anchor="b"/>
          <a:lstStyle>
            <a:lvl1pPr marL="0" indent="0">
              <a:buNone/>
              <a:defRPr sz="3200" b="1"/>
            </a:lvl1pPr>
            <a:lvl2pPr marL="600935" indent="0">
              <a:buNone/>
              <a:defRPr sz="2600" b="1"/>
            </a:lvl2pPr>
            <a:lvl3pPr marL="1201871" indent="0">
              <a:buNone/>
              <a:defRPr sz="2400" b="1"/>
            </a:lvl3pPr>
            <a:lvl4pPr marL="1802806" indent="0">
              <a:buNone/>
              <a:defRPr sz="2100" b="1"/>
            </a:lvl4pPr>
            <a:lvl5pPr marL="2403740" indent="0">
              <a:buNone/>
              <a:defRPr sz="2100" b="1"/>
            </a:lvl5pPr>
            <a:lvl6pPr marL="3004676" indent="0">
              <a:buNone/>
              <a:defRPr sz="2100" b="1"/>
            </a:lvl6pPr>
            <a:lvl7pPr marL="3605610" indent="0">
              <a:buNone/>
              <a:defRPr sz="2100" b="1"/>
            </a:lvl7pPr>
            <a:lvl8pPr marL="4206545" indent="0">
              <a:buNone/>
              <a:defRPr sz="2100" b="1"/>
            </a:lvl8pPr>
            <a:lvl9pPr marL="4807482" indent="0">
              <a:buNone/>
              <a:defRPr sz="21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9144303" y="4304932"/>
            <a:ext cx="7958889" cy="7819458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3200"/>
            </a:lvl1pPr>
            <a:lvl2pPr>
              <a:defRPr sz="26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167" y="542765"/>
            <a:ext cx="16202026" cy="2263907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/>
              <a:t>マスタ タイトルの書式設定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01167" y="540700"/>
            <a:ext cx="5920740" cy="2298991"/>
          </a:xfrm>
          <a:prstGeom prst="rect">
            <a:avLst/>
          </a:prstGeom>
        </p:spPr>
        <p:txBody>
          <a:bodyPr lIns="120187" tIns="60093" rIns="120187" bIns="60093" anchor="b"/>
          <a:lstStyle>
            <a:lvl1pPr algn="l">
              <a:defRPr sz="26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7038778" y="540696"/>
            <a:ext cx="10064416" cy="11583693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4200"/>
            </a:lvl1pPr>
            <a:lvl2pPr>
              <a:defRPr sz="3700"/>
            </a:lvl2pPr>
            <a:lvl3pPr>
              <a:defRPr sz="32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901167" y="2839691"/>
            <a:ext cx="5920740" cy="9284703"/>
          </a:xfrm>
          <a:prstGeom prst="rect">
            <a:avLst/>
          </a:prstGeom>
        </p:spPr>
        <p:txBody>
          <a:bodyPr lIns="120187" tIns="60093" rIns="120187" bIns="60093"/>
          <a:lstStyle>
            <a:lvl1pPr marL="0" indent="0">
              <a:buNone/>
              <a:defRPr sz="1800"/>
            </a:lvl1pPr>
            <a:lvl2pPr marL="600935" indent="0">
              <a:buNone/>
              <a:defRPr sz="1600"/>
            </a:lvl2pPr>
            <a:lvl3pPr marL="1201871" indent="0">
              <a:buNone/>
              <a:defRPr sz="1300"/>
            </a:lvl3pPr>
            <a:lvl4pPr marL="1802806" indent="0">
              <a:buNone/>
              <a:defRPr sz="1200"/>
            </a:lvl4pPr>
            <a:lvl5pPr marL="2403740" indent="0">
              <a:buNone/>
              <a:defRPr sz="1200"/>
            </a:lvl5pPr>
            <a:lvl6pPr marL="3004676" indent="0">
              <a:buNone/>
              <a:defRPr sz="1200"/>
            </a:lvl6pPr>
            <a:lvl7pPr marL="3605610" indent="0">
              <a:buNone/>
              <a:defRPr sz="1200"/>
            </a:lvl7pPr>
            <a:lvl8pPr marL="4206545" indent="0">
              <a:buNone/>
              <a:defRPr sz="1200"/>
            </a:lvl8pPr>
            <a:lvl9pPr marL="4807482" indent="0">
              <a:buNone/>
              <a:defRPr sz="12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528864" y="9501393"/>
            <a:ext cx="10801350" cy="1120605"/>
          </a:xfrm>
          <a:prstGeom prst="rect">
            <a:avLst/>
          </a:prstGeom>
        </p:spPr>
        <p:txBody>
          <a:bodyPr lIns="120187" tIns="60093" rIns="120187" bIns="60093" anchor="b"/>
          <a:lstStyle>
            <a:lvl1pPr algn="l">
              <a:defRPr sz="26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3528864" y="1213475"/>
            <a:ext cx="10801350" cy="8143462"/>
          </a:xfrm>
          <a:prstGeom prst="rect">
            <a:avLst/>
          </a:prstGeom>
        </p:spPr>
        <p:txBody>
          <a:bodyPr lIns="120187" tIns="60093" rIns="120187" bIns="60093"/>
          <a:lstStyle>
            <a:lvl1pPr marL="0" indent="0">
              <a:buNone/>
              <a:defRPr sz="4200"/>
            </a:lvl1pPr>
            <a:lvl2pPr marL="600935" indent="0">
              <a:buNone/>
              <a:defRPr sz="3700"/>
            </a:lvl2pPr>
            <a:lvl3pPr marL="1201871" indent="0">
              <a:buNone/>
              <a:defRPr sz="3200"/>
            </a:lvl3pPr>
            <a:lvl4pPr marL="1802806" indent="0">
              <a:buNone/>
              <a:defRPr sz="2600"/>
            </a:lvl4pPr>
            <a:lvl5pPr marL="2403740" indent="0">
              <a:buNone/>
              <a:defRPr sz="2600"/>
            </a:lvl5pPr>
            <a:lvl6pPr marL="3004676" indent="0">
              <a:buNone/>
              <a:defRPr sz="2600"/>
            </a:lvl6pPr>
            <a:lvl7pPr marL="3605610" indent="0">
              <a:buNone/>
              <a:defRPr sz="2600"/>
            </a:lvl7pPr>
            <a:lvl8pPr marL="4206545" indent="0">
              <a:buNone/>
              <a:defRPr sz="2600"/>
            </a:lvl8pPr>
            <a:lvl9pPr marL="4807482" indent="0">
              <a:buNone/>
              <a:defRPr sz="26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528864" y="10621997"/>
            <a:ext cx="10801350" cy="1593196"/>
          </a:xfrm>
          <a:prstGeom prst="rect">
            <a:avLst/>
          </a:prstGeom>
        </p:spPr>
        <p:txBody>
          <a:bodyPr lIns="120187" tIns="60093" rIns="120187" bIns="60093"/>
          <a:lstStyle>
            <a:lvl1pPr marL="0" indent="0">
              <a:buNone/>
              <a:defRPr sz="1800"/>
            </a:lvl1pPr>
            <a:lvl2pPr marL="600935" indent="0">
              <a:buNone/>
              <a:defRPr sz="1600"/>
            </a:lvl2pPr>
            <a:lvl3pPr marL="1201871" indent="0">
              <a:buNone/>
              <a:defRPr sz="1300"/>
            </a:lvl3pPr>
            <a:lvl4pPr marL="1802806" indent="0">
              <a:buNone/>
              <a:defRPr sz="1200"/>
            </a:lvl4pPr>
            <a:lvl5pPr marL="2403740" indent="0">
              <a:buNone/>
              <a:defRPr sz="1200"/>
            </a:lvl5pPr>
            <a:lvl6pPr marL="3004676" indent="0">
              <a:buNone/>
              <a:defRPr sz="1200"/>
            </a:lvl6pPr>
            <a:lvl7pPr marL="3605610" indent="0">
              <a:buNone/>
              <a:defRPr sz="1200"/>
            </a:lvl7pPr>
            <a:lvl8pPr marL="4206545" indent="0">
              <a:buNone/>
              <a:defRPr sz="1200"/>
            </a:lvl8pPr>
            <a:lvl9pPr marL="4807482" indent="0">
              <a:buNone/>
              <a:defRPr sz="12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Line 1"/>
          <p:cNvSpPr>
            <a:spLocks noChangeShapeType="1"/>
          </p:cNvSpPr>
          <p:nvPr userDrawn="1"/>
        </p:nvSpPr>
        <p:spPr bwMode="auto">
          <a:xfrm>
            <a:off x="1079500" y="6786000"/>
            <a:ext cx="15840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3" name="Line 44"/>
          <p:cNvSpPr>
            <a:spLocks noChangeShapeType="1"/>
          </p:cNvSpPr>
          <p:nvPr userDrawn="1"/>
        </p:nvSpPr>
        <p:spPr bwMode="auto">
          <a:xfrm>
            <a:off x="9000000" y="1260000"/>
            <a:ext cx="0" cy="1105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6" name="Line 1"/>
          <p:cNvSpPr>
            <a:spLocks noChangeShapeType="1"/>
          </p:cNvSpPr>
          <p:nvPr userDrawn="1"/>
        </p:nvSpPr>
        <p:spPr bwMode="auto">
          <a:xfrm>
            <a:off x="1008063" y="1439863"/>
            <a:ext cx="1598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7" name="Line 6"/>
          <p:cNvSpPr>
            <a:spLocks noChangeShapeType="1"/>
          </p:cNvSpPr>
          <p:nvPr userDrawn="1"/>
        </p:nvSpPr>
        <p:spPr bwMode="auto">
          <a:xfrm>
            <a:off x="1331913" y="1008063"/>
            <a:ext cx="0" cy="1155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8" name="Line 7"/>
          <p:cNvSpPr>
            <a:spLocks noChangeShapeType="1"/>
          </p:cNvSpPr>
          <p:nvPr userDrawn="1"/>
        </p:nvSpPr>
        <p:spPr bwMode="auto">
          <a:xfrm>
            <a:off x="1439863" y="1008063"/>
            <a:ext cx="0" cy="1155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9" name="Line 6"/>
          <p:cNvSpPr>
            <a:spLocks noChangeShapeType="1"/>
          </p:cNvSpPr>
          <p:nvPr userDrawn="1"/>
        </p:nvSpPr>
        <p:spPr bwMode="auto">
          <a:xfrm>
            <a:off x="16560000" y="1008063"/>
            <a:ext cx="0" cy="1155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0" name="Line 7"/>
          <p:cNvSpPr>
            <a:spLocks noChangeShapeType="1"/>
          </p:cNvSpPr>
          <p:nvPr userDrawn="1"/>
        </p:nvSpPr>
        <p:spPr bwMode="auto">
          <a:xfrm>
            <a:off x="16668000" y="1008063"/>
            <a:ext cx="0" cy="1155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1" name="Line 1"/>
          <p:cNvSpPr>
            <a:spLocks noChangeShapeType="1"/>
          </p:cNvSpPr>
          <p:nvPr userDrawn="1"/>
        </p:nvSpPr>
        <p:spPr bwMode="auto">
          <a:xfrm>
            <a:off x="1008063" y="1331913"/>
            <a:ext cx="1598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2" name="Line 1"/>
          <p:cNvSpPr>
            <a:spLocks noChangeShapeType="1"/>
          </p:cNvSpPr>
          <p:nvPr userDrawn="1"/>
        </p:nvSpPr>
        <p:spPr bwMode="auto">
          <a:xfrm>
            <a:off x="1008063" y="12240000"/>
            <a:ext cx="1598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3" name="Line 1"/>
          <p:cNvSpPr>
            <a:spLocks noChangeShapeType="1"/>
          </p:cNvSpPr>
          <p:nvPr userDrawn="1"/>
        </p:nvSpPr>
        <p:spPr bwMode="auto">
          <a:xfrm>
            <a:off x="1008063" y="12132000"/>
            <a:ext cx="1598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4" name="Rectangle 11"/>
          <p:cNvSpPr>
            <a:spLocks noChangeArrowheads="1"/>
          </p:cNvSpPr>
          <p:nvPr userDrawn="1"/>
        </p:nvSpPr>
        <p:spPr bwMode="auto">
          <a:xfrm>
            <a:off x="1331913" y="1331913"/>
            <a:ext cx="15336000" cy="10908000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76" tIns="9546" rIns="79776" bIns="9546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5" name="Rectangle 186"/>
          <p:cNvSpPr>
            <a:spLocks noChangeArrowheads="1"/>
          </p:cNvSpPr>
          <p:nvPr userDrawn="1"/>
        </p:nvSpPr>
        <p:spPr bwMode="auto">
          <a:xfrm>
            <a:off x="1439863" y="1439863"/>
            <a:ext cx="15120000" cy="1069200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76" tIns="9546" rIns="79776" bIns="9546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7" name="Line 204"/>
          <p:cNvSpPr>
            <a:spLocks noChangeShapeType="1"/>
          </p:cNvSpPr>
          <p:nvPr userDrawn="1"/>
        </p:nvSpPr>
        <p:spPr bwMode="auto">
          <a:xfrm>
            <a:off x="9000000" y="1331913"/>
            <a:ext cx="0" cy="10908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86" tIns="49093" rIns="98186" bIns="49093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8" name="Text Box 74"/>
          <p:cNvSpPr txBox="1">
            <a:spLocks noChangeArrowheads="1"/>
          </p:cNvSpPr>
          <p:nvPr userDrawn="1"/>
        </p:nvSpPr>
        <p:spPr bwMode="auto">
          <a:xfrm>
            <a:off x="8448589" y="1097930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800">
                <a:latin typeface="Arial" charset="0"/>
              </a:rPr>
              <a:t>折り位置</a:t>
            </a:r>
          </a:p>
        </p:txBody>
      </p:sp>
      <p:sp>
        <p:nvSpPr>
          <p:cNvPr id="50" name="AutoShape 99"/>
          <p:cNvSpPr>
            <a:spLocks noChangeArrowheads="1"/>
          </p:cNvSpPr>
          <p:nvPr userDrawn="1"/>
        </p:nvSpPr>
        <p:spPr bwMode="auto">
          <a:xfrm>
            <a:off x="16921484" y="3203575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2" tIns="8887" rIns="74272" bIns="8887"/>
          <a:lstStyle/>
          <a:p>
            <a:pPr algn="just" defTabSz="934740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1" name="AutoShape 100"/>
          <p:cNvSpPr>
            <a:spLocks noChangeArrowheads="1"/>
          </p:cNvSpPr>
          <p:nvPr userDrawn="1"/>
        </p:nvSpPr>
        <p:spPr bwMode="auto">
          <a:xfrm>
            <a:off x="16849997" y="2411413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2" tIns="8887" rIns="74272" bIns="8887"/>
          <a:lstStyle/>
          <a:p>
            <a:pPr algn="just" defTabSz="934740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2" name="Text Box 104"/>
          <p:cNvSpPr txBox="1">
            <a:spLocks noChangeArrowheads="1"/>
          </p:cNvSpPr>
          <p:nvPr userDrawn="1"/>
        </p:nvSpPr>
        <p:spPr bwMode="auto">
          <a:xfrm>
            <a:off x="1457326" y="85726"/>
            <a:ext cx="343217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78" tIns="71978" rIns="71978" bIns="71978"/>
          <a:lstStyle/>
          <a:p>
            <a:pPr algn="just" defTabSz="934740">
              <a:defRPr/>
            </a:pPr>
            <a:r>
              <a:rPr lang="en-US" altLang="ja-JP" sz="1800">
                <a:latin typeface="Arial" charset="0"/>
              </a:rPr>
              <a:t>A3 2</a:t>
            </a:r>
            <a:r>
              <a:rPr lang="ja-JP" altLang="en-US" sz="1800">
                <a:latin typeface="Arial" charset="0"/>
              </a:rPr>
              <a:t>つ折</a:t>
            </a:r>
            <a:endParaRPr lang="en-US" altLang="ja-JP" sz="1800">
              <a:latin typeface="Arial" charset="0"/>
            </a:endParaRPr>
          </a:p>
          <a:p>
            <a:pPr algn="just" defTabSz="934740">
              <a:defRPr/>
            </a:pPr>
            <a:r>
              <a:rPr lang="ja-JP" altLang="en-US" sz="800">
                <a:latin typeface="Arial" charset="0"/>
              </a:rPr>
              <a:t>●展開サイズ　</a:t>
            </a:r>
            <a:r>
              <a:rPr lang="en-US" altLang="ja-JP" sz="800">
                <a:latin typeface="Arial" charset="0"/>
              </a:rPr>
              <a:t>420×297mm</a:t>
            </a:r>
          </a:p>
          <a:p>
            <a:pPr algn="just" defTabSz="934740">
              <a:defRPr/>
            </a:pPr>
            <a:r>
              <a:rPr lang="ja-JP" altLang="en-US" sz="800">
                <a:latin typeface="Arial" charset="0"/>
              </a:rPr>
              <a:t>●仕上がりサイズ　</a:t>
            </a:r>
            <a:r>
              <a:rPr lang="en-US" altLang="ja-JP" sz="800">
                <a:latin typeface="Arial" charset="0"/>
              </a:rPr>
              <a:t>210×297mm</a:t>
            </a:r>
            <a:endParaRPr lang="ja-JP" altLang="en-US" sz="800">
              <a:latin typeface="Arial" charset="0"/>
            </a:endParaRPr>
          </a:p>
        </p:txBody>
      </p:sp>
      <p:sp>
        <p:nvSpPr>
          <p:cNvPr id="55" name="Text Box 74"/>
          <p:cNvSpPr txBox="1">
            <a:spLocks noChangeArrowheads="1"/>
          </p:cNvSpPr>
          <p:nvPr userDrawn="1"/>
        </p:nvSpPr>
        <p:spPr bwMode="auto">
          <a:xfrm>
            <a:off x="4684413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en-US" altLang="ja-JP" sz="1200">
                <a:latin typeface="Arial Black" pitchFamily="34" charset="0"/>
              </a:rPr>
              <a:t>210mm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7" name="Text Box 74"/>
          <p:cNvSpPr txBox="1">
            <a:spLocks noChangeArrowheads="1"/>
          </p:cNvSpPr>
          <p:nvPr userDrawn="1"/>
        </p:nvSpPr>
        <p:spPr bwMode="auto">
          <a:xfrm>
            <a:off x="12208997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en-US" altLang="ja-JP" sz="1200">
                <a:latin typeface="Arial Black" pitchFamily="34" charset="0"/>
              </a:rPr>
              <a:t>210mm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9" name="Text Box 155"/>
          <p:cNvSpPr txBox="1">
            <a:spLocks noChangeArrowheads="1"/>
          </p:cNvSpPr>
          <p:nvPr userDrawn="1"/>
        </p:nvSpPr>
        <p:spPr bwMode="auto">
          <a:xfrm>
            <a:off x="1439864" y="12619210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1993" tIns="71993" rIns="71993" bIns="71993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4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kumimoji="1" lang="ja-JP" altLang="en-US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marL="0" marR="0" lvl="0" indent="0" algn="just" defTabSz="13714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透過性や半透明、パターンなどは正常に変換出来ない場合があります。　</a:t>
            </a:r>
          </a:p>
          <a:p>
            <a:pPr marL="0" marR="0" lvl="0" indent="0" algn="just" defTabSz="13714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altLang="en-US" sz="2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31" name="Text Box 104"/>
          <p:cNvSpPr txBox="1">
            <a:spLocks noChangeArrowheads="1"/>
          </p:cNvSpPr>
          <p:nvPr userDrawn="1"/>
        </p:nvSpPr>
        <p:spPr bwMode="auto">
          <a:xfrm>
            <a:off x="3690938" y="179388"/>
            <a:ext cx="2232025" cy="576262"/>
          </a:xfrm>
          <a:prstGeom prst="rect">
            <a:avLst/>
          </a:prstGeom>
          <a:noFill/>
          <a:ln w="12700">
            <a:solidFill>
              <a:srgbClr val="00B0F0"/>
            </a:solidFill>
            <a:miter lim="800000"/>
            <a:headEnd/>
            <a:tailEnd/>
          </a:ln>
        </p:spPr>
        <p:txBody>
          <a:bodyPr lIns="720000" tIns="71984" rIns="71984" bIns="71984" anchor="ctr"/>
          <a:lstStyle/>
          <a:p>
            <a:pPr algn="just" defTabSz="934829">
              <a:defRPr/>
            </a:pPr>
            <a:r>
              <a:rPr lang="ja-JP" altLang="en-US" sz="1100">
                <a:ea typeface="ＭＳ Ｐゴシック" pitchFamily="50" charset="-128"/>
              </a:rPr>
              <a:t>このテンプレートは</a:t>
            </a:r>
            <a:endParaRPr lang="en-US" altLang="ja-JP" sz="1100">
              <a:ea typeface="ＭＳ Ｐゴシック" pitchFamily="50" charset="-128"/>
            </a:endParaRPr>
          </a:p>
          <a:p>
            <a:pPr algn="just" defTabSz="934829">
              <a:defRPr/>
            </a:pPr>
            <a:r>
              <a:rPr lang="en-US" altLang="ja-JP" sz="1100">
                <a:ea typeface="ＭＳ Ｐゴシック" pitchFamily="50" charset="-128"/>
              </a:rPr>
              <a:t>2</a:t>
            </a:r>
            <a:r>
              <a:rPr lang="ja-JP" altLang="en-US" sz="1100">
                <a:ea typeface="ＭＳ Ｐゴシック" pitchFamily="50" charset="-128"/>
              </a:rPr>
              <a:t>つ折用です。</a:t>
            </a:r>
          </a:p>
        </p:txBody>
      </p:sp>
      <p:pic>
        <p:nvPicPr>
          <p:cNvPr id="54" name="図 53" descr="ori_2"/>
          <p:cNvPicPr/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816549" y="202030"/>
            <a:ext cx="4381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図 24">
            <a:extLst>
              <a:ext uri="{FF2B5EF4-FFF2-40B4-BE49-F238E27FC236}">
                <a16:creationId xmlns:a16="http://schemas.microsoft.com/office/drawing/2014/main" id="{FDA8DDC6-9B97-46BE-A513-946E3F21F441}"/>
              </a:ext>
            </a:extLst>
          </p:cNvPr>
          <p:cNvPicPr/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51047" y="179388"/>
            <a:ext cx="1855470" cy="9188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600935" algn="ctr" defTabSz="1802806" rtl="0" fontAlgn="base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1201871" algn="ctr" defTabSz="1802806" rtl="0" fontAlgn="base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802806" algn="ctr" defTabSz="1802806" rtl="0" fontAlgn="base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2403740" algn="ctr" defTabSz="1802806" rtl="0" fontAlgn="base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674118" indent="-674118" algn="l" defTabSz="1801122" rtl="0" eaLnBrk="0" fontAlgn="base" hangingPunct="0">
        <a:spcBef>
          <a:spcPct val="20000"/>
        </a:spcBef>
        <a:spcAft>
          <a:spcPct val="0"/>
        </a:spcAft>
        <a:buChar char="•"/>
        <a:defRPr kumimoji="1" sz="6300">
          <a:solidFill>
            <a:schemeClr val="tx1"/>
          </a:solidFill>
          <a:latin typeface="+mn-lt"/>
          <a:ea typeface="+mn-ea"/>
          <a:cs typeface="+mn-cs"/>
        </a:defRPr>
      </a:lvl1pPr>
      <a:lvl2pPr marL="1463020" indent="-561417" algn="l" defTabSz="1801122" rtl="0" eaLnBrk="0" fontAlgn="base" hangingPunct="0">
        <a:spcBef>
          <a:spcPct val="20000"/>
        </a:spcBef>
        <a:spcAft>
          <a:spcPct val="0"/>
        </a:spcAft>
        <a:buChar char="–"/>
        <a:defRPr kumimoji="1" sz="5500">
          <a:solidFill>
            <a:schemeClr val="tx1"/>
          </a:solidFill>
          <a:latin typeface="+mn-lt"/>
          <a:ea typeface="+mn-ea"/>
        </a:defRPr>
      </a:lvl2pPr>
      <a:lvl3pPr marL="2251925" indent="-448715" algn="l" defTabSz="1801122" rtl="0" eaLnBrk="0" fontAlgn="base" hangingPunct="0">
        <a:spcBef>
          <a:spcPct val="20000"/>
        </a:spcBef>
        <a:spcAft>
          <a:spcPct val="0"/>
        </a:spcAft>
        <a:buChar char="•"/>
        <a:defRPr kumimoji="1" sz="4900">
          <a:solidFill>
            <a:schemeClr val="tx1"/>
          </a:solidFill>
          <a:latin typeface="+mn-lt"/>
          <a:ea typeface="+mn-ea"/>
        </a:defRPr>
      </a:lvl3pPr>
      <a:lvl4pPr marL="3155616" indent="-448715" algn="l" defTabSz="1801122" rtl="0" eaLnBrk="0" fontAlgn="base" hangingPunct="0">
        <a:spcBef>
          <a:spcPct val="20000"/>
        </a:spcBef>
        <a:spcAft>
          <a:spcPct val="0"/>
        </a:spcAft>
        <a:buChar char="–"/>
        <a:defRPr kumimoji="1" sz="3900">
          <a:solidFill>
            <a:schemeClr val="tx1"/>
          </a:solidFill>
          <a:latin typeface="+mn-lt"/>
          <a:ea typeface="+mn-ea"/>
        </a:defRPr>
      </a:lvl4pPr>
      <a:lvl5pPr marL="4057220" indent="-448715" algn="l" defTabSz="1801122" rtl="0" eaLnBrk="0" fontAlgn="base" hangingPunct="0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5pPr>
      <a:lvl6pPr marL="4659336" indent="-450702" algn="l" defTabSz="1802806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6pPr>
      <a:lvl7pPr marL="5260269" indent="-450702" algn="l" defTabSz="1802806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7pPr>
      <a:lvl8pPr marL="5861205" indent="-450702" algn="l" defTabSz="1802806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8pPr>
      <a:lvl9pPr marL="6462141" indent="-450702" algn="l" defTabSz="1802806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0935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01871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02806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03740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04676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05610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06545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07482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370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ゴシック</vt:lpstr>
      <vt:lpstr>Arial</vt:lpstr>
      <vt:lpstr>Arial Black</vt:lpstr>
      <vt:lpstr>標準デザイン</vt:lpstr>
      <vt:lpstr>PowerPoint プレゼンテーション</vt:lpstr>
    </vt:vector>
  </TitlesOfParts>
  <Company>matsuo-print.com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松尾 亮</cp:lastModifiedBy>
  <cp:revision>19</cp:revision>
  <dcterms:created xsi:type="dcterms:W3CDTF">2010-06-02T01:56:44Z</dcterms:created>
  <dcterms:modified xsi:type="dcterms:W3CDTF">2020-06-03T02:04:48Z</dcterms:modified>
</cp:coreProperties>
</file>