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"/>
  </p:handoutMasterIdLst>
  <p:sldIdLst>
    <p:sldId id="256" r:id="rId2"/>
  </p:sldIdLst>
  <p:sldSz cx="3600450" cy="5329238"/>
  <p:notesSz cx="6858000" cy="9144000"/>
  <p:defaultTextStyle>
    <a:defPPr>
      <a:defRPr lang="ja-JP"/>
    </a:defPPr>
    <a:lvl1pPr marL="0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1pPr>
    <a:lvl2pPr marL="255118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2pPr>
    <a:lvl3pPr marL="510235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3pPr>
    <a:lvl4pPr marL="765353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4pPr>
    <a:lvl5pPr marL="1020470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5pPr>
    <a:lvl6pPr marL="1275588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6pPr>
    <a:lvl7pPr marL="1530706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7pPr>
    <a:lvl8pPr marL="1785823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8pPr>
    <a:lvl9pPr marL="2040941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78" userDrawn="1">
          <p15:clr>
            <a:srgbClr val="A4A3A4"/>
          </p15:clr>
        </p15:guide>
        <p15:guide id="2" pos="113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33" d="100"/>
          <a:sy n="133" d="100"/>
        </p:scale>
        <p:origin x="3510" y="126"/>
      </p:cViewPr>
      <p:guideLst>
        <p:guide orient="horz" pos="1678"/>
        <p:guide pos="1134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828" y="102"/>
      </p:cViewPr>
      <p:guideLst/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90077A09-E51B-E21D-38A2-E42975D7DC3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790A2E49-2DCD-8C22-702D-493A1422D1D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9A242A-A863-4F84-94C9-6B97181E1FEA}" type="datetimeFigureOut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AF48B9C-8FF4-6066-F90B-691B3A31836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7652A97-9134-D5FB-ECE2-857B5523FB4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6357AE-CF7A-4F9F-872E-B9C0DB7DFE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92621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70034" y="1655518"/>
            <a:ext cx="3060383" cy="1142332"/>
          </a:xfrm>
          <a:prstGeom prst="rect">
            <a:avLst/>
          </a:prstGeom>
        </p:spPr>
        <p:txBody>
          <a:bodyPr lIns="51024" tIns="25512" rIns="51024" bIns="25512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40068" y="3019902"/>
            <a:ext cx="2520315" cy="1361916"/>
          </a:xfrm>
          <a:prstGeom prst="rect">
            <a:avLst/>
          </a:prstGeom>
        </p:spPr>
        <p:txBody>
          <a:bodyPr lIns="51024" tIns="25512" rIns="51024" bIns="25512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551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10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653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204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2755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530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7858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0409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2023/10/18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0023" y="213417"/>
            <a:ext cx="3240405" cy="888206"/>
          </a:xfrm>
          <a:prstGeom prst="rect">
            <a:avLst/>
          </a:prstGeom>
        </p:spPr>
        <p:txBody>
          <a:bodyPr lIns="51024" tIns="25512" rIns="51024" bIns="25512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180023" y="1243489"/>
            <a:ext cx="3240405" cy="3517051"/>
          </a:xfrm>
          <a:prstGeom prst="rect">
            <a:avLst/>
          </a:prstGeom>
        </p:spPr>
        <p:txBody>
          <a:bodyPr vert="eaVert" lIns="51024" tIns="25512" rIns="51024" bIns="25512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2023/10/18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610326" y="213417"/>
            <a:ext cx="810101" cy="4547123"/>
          </a:xfrm>
          <a:prstGeom prst="rect">
            <a:avLst/>
          </a:prstGeom>
        </p:spPr>
        <p:txBody>
          <a:bodyPr vert="eaVert" lIns="51024" tIns="25512" rIns="51024" bIns="25512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180023" y="213417"/>
            <a:ext cx="2370296" cy="4547123"/>
          </a:xfrm>
          <a:prstGeom prst="rect">
            <a:avLst/>
          </a:prstGeom>
        </p:spPr>
        <p:txBody>
          <a:bodyPr vert="eaVert" lIns="51024" tIns="25512" rIns="51024" bIns="25512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2023/10/18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0023" y="213417"/>
            <a:ext cx="3240405" cy="888206"/>
          </a:xfrm>
          <a:prstGeom prst="rect">
            <a:avLst/>
          </a:prstGeom>
        </p:spPr>
        <p:txBody>
          <a:bodyPr lIns="51024" tIns="25512" rIns="51024" bIns="25512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80023" y="1243489"/>
            <a:ext cx="3240405" cy="3517051"/>
          </a:xfrm>
          <a:prstGeom prst="rect">
            <a:avLst/>
          </a:prstGeom>
        </p:spPr>
        <p:txBody>
          <a:bodyPr lIns="51024" tIns="25512" rIns="51024" bIns="25512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2023/10/18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84410" y="3424529"/>
            <a:ext cx="3060383" cy="1058446"/>
          </a:xfrm>
          <a:prstGeom prst="rect">
            <a:avLst/>
          </a:prstGeom>
        </p:spPr>
        <p:txBody>
          <a:bodyPr lIns="51024" tIns="25512" rIns="51024" bIns="25512" anchor="t"/>
          <a:lstStyle>
            <a:lvl1pPr algn="l">
              <a:defRPr sz="22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284410" y="2258759"/>
            <a:ext cx="3060383" cy="1165770"/>
          </a:xfrm>
          <a:prstGeom prst="rect">
            <a:avLst/>
          </a:prstGeom>
        </p:spPr>
        <p:txBody>
          <a:bodyPr lIns="51024" tIns="25512" rIns="51024" bIns="25512" anchor="b"/>
          <a:lstStyle>
            <a:lvl1pPr marL="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1pPr>
            <a:lvl2pPr marL="255118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2pPr>
            <a:lvl3pPr marL="51023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765353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4pPr>
            <a:lvl5pPr marL="102047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5pPr>
            <a:lvl6pPr marL="1275588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6pPr>
            <a:lvl7pPr marL="1530706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7pPr>
            <a:lvl8pPr marL="1785823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8pPr>
            <a:lvl9pPr marL="2040941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2023/10/18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0023" y="213417"/>
            <a:ext cx="3240405" cy="888206"/>
          </a:xfrm>
          <a:prstGeom prst="rect">
            <a:avLst/>
          </a:prstGeom>
        </p:spPr>
        <p:txBody>
          <a:bodyPr lIns="51024" tIns="25512" rIns="51024" bIns="25512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180022" y="1243489"/>
            <a:ext cx="1590199" cy="3517051"/>
          </a:xfrm>
          <a:prstGeom prst="rect">
            <a:avLst/>
          </a:prstGeom>
        </p:spPr>
        <p:txBody>
          <a:bodyPr lIns="51024" tIns="25512" rIns="51024" bIns="25512"/>
          <a:lstStyle>
            <a:lvl1pPr>
              <a:defRPr sz="1600"/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1830229" y="1243489"/>
            <a:ext cx="1590199" cy="3517051"/>
          </a:xfrm>
          <a:prstGeom prst="rect">
            <a:avLst/>
          </a:prstGeom>
        </p:spPr>
        <p:txBody>
          <a:bodyPr lIns="51024" tIns="25512" rIns="51024" bIns="25512"/>
          <a:lstStyle>
            <a:lvl1pPr>
              <a:defRPr sz="1600"/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2023/10/18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0023" y="213417"/>
            <a:ext cx="3240405" cy="888206"/>
          </a:xfrm>
          <a:prstGeom prst="rect">
            <a:avLst/>
          </a:prstGeom>
        </p:spPr>
        <p:txBody>
          <a:bodyPr lIns="51024" tIns="25512" rIns="51024" bIns="25512"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80023" y="1192911"/>
            <a:ext cx="1590824" cy="497148"/>
          </a:xfrm>
          <a:prstGeom prst="rect">
            <a:avLst/>
          </a:prstGeom>
        </p:spPr>
        <p:txBody>
          <a:bodyPr lIns="51024" tIns="25512" rIns="51024" bIns="25512" anchor="b"/>
          <a:lstStyle>
            <a:lvl1pPr marL="0" indent="0">
              <a:buNone/>
              <a:defRPr sz="1300" b="1"/>
            </a:lvl1pPr>
            <a:lvl2pPr marL="255118" indent="0">
              <a:buNone/>
              <a:defRPr sz="1100" b="1"/>
            </a:lvl2pPr>
            <a:lvl3pPr marL="510235" indent="0">
              <a:buNone/>
              <a:defRPr sz="1000" b="1"/>
            </a:lvl3pPr>
            <a:lvl4pPr marL="765353" indent="0">
              <a:buNone/>
              <a:defRPr sz="900" b="1"/>
            </a:lvl4pPr>
            <a:lvl5pPr marL="1020470" indent="0">
              <a:buNone/>
              <a:defRPr sz="900" b="1"/>
            </a:lvl5pPr>
            <a:lvl6pPr marL="1275588" indent="0">
              <a:buNone/>
              <a:defRPr sz="900" b="1"/>
            </a:lvl6pPr>
            <a:lvl7pPr marL="1530706" indent="0">
              <a:buNone/>
              <a:defRPr sz="900" b="1"/>
            </a:lvl7pPr>
            <a:lvl8pPr marL="1785823" indent="0">
              <a:buNone/>
              <a:defRPr sz="900" b="1"/>
            </a:lvl8pPr>
            <a:lvl9pPr marL="2040941" indent="0">
              <a:buNone/>
              <a:defRPr sz="9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180023" y="1690059"/>
            <a:ext cx="1590824" cy="3070480"/>
          </a:xfrm>
          <a:prstGeom prst="rect">
            <a:avLst/>
          </a:prstGeom>
        </p:spPr>
        <p:txBody>
          <a:bodyPr lIns="51024" tIns="25512" rIns="51024" bIns="25512"/>
          <a:lstStyle>
            <a:lvl1pPr>
              <a:defRPr sz="13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1828979" y="1192911"/>
            <a:ext cx="1591449" cy="497148"/>
          </a:xfrm>
          <a:prstGeom prst="rect">
            <a:avLst/>
          </a:prstGeom>
        </p:spPr>
        <p:txBody>
          <a:bodyPr lIns="51024" tIns="25512" rIns="51024" bIns="25512" anchor="b"/>
          <a:lstStyle>
            <a:lvl1pPr marL="0" indent="0">
              <a:buNone/>
              <a:defRPr sz="1300" b="1"/>
            </a:lvl1pPr>
            <a:lvl2pPr marL="255118" indent="0">
              <a:buNone/>
              <a:defRPr sz="1100" b="1"/>
            </a:lvl2pPr>
            <a:lvl3pPr marL="510235" indent="0">
              <a:buNone/>
              <a:defRPr sz="1000" b="1"/>
            </a:lvl3pPr>
            <a:lvl4pPr marL="765353" indent="0">
              <a:buNone/>
              <a:defRPr sz="900" b="1"/>
            </a:lvl4pPr>
            <a:lvl5pPr marL="1020470" indent="0">
              <a:buNone/>
              <a:defRPr sz="900" b="1"/>
            </a:lvl5pPr>
            <a:lvl6pPr marL="1275588" indent="0">
              <a:buNone/>
              <a:defRPr sz="900" b="1"/>
            </a:lvl6pPr>
            <a:lvl7pPr marL="1530706" indent="0">
              <a:buNone/>
              <a:defRPr sz="900" b="1"/>
            </a:lvl7pPr>
            <a:lvl8pPr marL="1785823" indent="0">
              <a:buNone/>
              <a:defRPr sz="900" b="1"/>
            </a:lvl8pPr>
            <a:lvl9pPr marL="2040941" indent="0">
              <a:buNone/>
              <a:defRPr sz="9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1828979" y="1690059"/>
            <a:ext cx="1591449" cy="3070480"/>
          </a:xfrm>
          <a:prstGeom prst="rect">
            <a:avLst/>
          </a:prstGeom>
        </p:spPr>
        <p:txBody>
          <a:bodyPr lIns="51024" tIns="25512" rIns="51024" bIns="25512"/>
          <a:lstStyle>
            <a:lvl1pPr>
              <a:defRPr sz="13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2023/10/18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0023" y="213417"/>
            <a:ext cx="3240405" cy="888206"/>
          </a:xfrm>
          <a:prstGeom prst="rect">
            <a:avLst/>
          </a:prstGeom>
        </p:spPr>
        <p:txBody>
          <a:bodyPr lIns="51024" tIns="25512" rIns="51024" bIns="25512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2023/10/18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2023/10/18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0023" y="212183"/>
            <a:ext cx="1184523" cy="903010"/>
          </a:xfrm>
          <a:prstGeom prst="rect">
            <a:avLst/>
          </a:prstGeom>
        </p:spPr>
        <p:txBody>
          <a:bodyPr lIns="51024" tIns="25512" rIns="51024" bIns="25512" anchor="b"/>
          <a:lstStyle>
            <a:lvl1pPr algn="l">
              <a:defRPr sz="11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407676" y="212183"/>
            <a:ext cx="2012752" cy="4548357"/>
          </a:xfrm>
          <a:prstGeom prst="rect">
            <a:avLst/>
          </a:prstGeom>
        </p:spPr>
        <p:txBody>
          <a:bodyPr lIns="51024" tIns="25512" rIns="51024" bIns="25512"/>
          <a:lstStyle>
            <a:lvl1pPr>
              <a:defRPr sz="1800"/>
            </a:lvl1pPr>
            <a:lvl2pPr>
              <a:defRPr sz="16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80023" y="1115193"/>
            <a:ext cx="1184523" cy="3645347"/>
          </a:xfrm>
          <a:prstGeom prst="rect">
            <a:avLst/>
          </a:prstGeom>
        </p:spPr>
        <p:txBody>
          <a:bodyPr lIns="51024" tIns="25512" rIns="51024" bIns="25512"/>
          <a:lstStyle>
            <a:lvl1pPr marL="0" indent="0">
              <a:buNone/>
              <a:defRPr sz="800"/>
            </a:lvl1pPr>
            <a:lvl2pPr marL="255118" indent="0">
              <a:buNone/>
              <a:defRPr sz="700"/>
            </a:lvl2pPr>
            <a:lvl3pPr marL="510235" indent="0">
              <a:buNone/>
              <a:defRPr sz="600"/>
            </a:lvl3pPr>
            <a:lvl4pPr marL="765353" indent="0">
              <a:buNone/>
              <a:defRPr sz="500"/>
            </a:lvl4pPr>
            <a:lvl5pPr marL="1020470" indent="0">
              <a:buNone/>
              <a:defRPr sz="500"/>
            </a:lvl5pPr>
            <a:lvl6pPr marL="1275588" indent="0">
              <a:buNone/>
              <a:defRPr sz="500"/>
            </a:lvl6pPr>
            <a:lvl7pPr marL="1530706" indent="0">
              <a:buNone/>
              <a:defRPr sz="500"/>
            </a:lvl7pPr>
            <a:lvl8pPr marL="1785823" indent="0">
              <a:buNone/>
              <a:defRPr sz="500"/>
            </a:lvl8pPr>
            <a:lvl9pPr marL="2040941" indent="0">
              <a:buNone/>
              <a:defRPr sz="5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2023/10/18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05713" y="3730466"/>
            <a:ext cx="2160270" cy="440403"/>
          </a:xfrm>
          <a:prstGeom prst="rect">
            <a:avLst/>
          </a:prstGeom>
        </p:spPr>
        <p:txBody>
          <a:bodyPr lIns="51024" tIns="25512" rIns="51024" bIns="25512" anchor="b"/>
          <a:lstStyle>
            <a:lvl1pPr algn="l">
              <a:defRPr sz="11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705713" y="476177"/>
            <a:ext cx="2160270" cy="3197543"/>
          </a:xfrm>
          <a:prstGeom prst="rect">
            <a:avLst/>
          </a:prstGeom>
        </p:spPr>
        <p:txBody>
          <a:bodyPr lIns="51024" tIns="25512" rIns="51024" bIns="25512"/>
          <a:lstStyle>
            <a:lvl1pPr marL="0" indent="0">
              <a:buNone/>
              <a:defRPr sz="1800"/>
            </a:lvl1pPr>
            <a:lvl2pPr marL="255118" indent="0">
              <a:buNone/>
              <a:defRPr sz="1600"/>
            </a:lvl2pPr>
            <a:lvl3pPr marL="510235" indent="0">
              <a:buNone/>
              <a:defRPr sz="1300"/>
            </a:lvl3pPr>
            <a:lvl4pPr marL="765353" indent="0">
              <a:buNone/>
              <a:defRPr sz="1100"/>
            </a:lvl4pPr>
            <a:lvl5pPr marL="1020470" indent="0">
              <a:buNone/>
              <a:defRPr sz="1100"/>
            </a:lvl5pPr>
            <a:lvl6pPr marL="1275588" indent="0">
              <a:buNone/>
              <a:defRPr sz="1100"/>
            </a:lvl6pPr>
            <a:lvl7pPr marL="1530706" indent="0">
              <a:buNone/>
              <a:defRPr sz="1100"/>
            </a:lvl7pPr>
            <a:lvl8pPr marL="1785823" indent="0">
              <a:buNone/>
              <a:defRPr sz="1100"/>
            </a:lvl8pPr>
            <a:lvl9pPr marL="2040941" indent="0">
              <a:buNone/>
              <a:defRPr sz="11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705713" y="4170869"/>
            <a:ext cx="2160270" cy="625445"/>
          </a:xfrm>
          <a:prstGeom prst="rect">
            <a:avLst/>
          </a:prstGeom>
        </p:spPr>
        <p:txBody>
          <a:bodyPr lIns="51024" tIns="25512" rIns="51024" bIns="25512"/>
          <a:lstStyle>
            <a:lvl1pPr marL="0" indent="0">
              <a:buNone/>
              <a:defRPr sz="800"/>
            </a:lvl1pPr>
            <a:lvl2pPr marL="255118" indent="0">
              <a:buNone/>
              <a:defRPr sz="700"/>
            </a:lvl2pPr>
            <a:lvl3pPr marL="510235" indent="0">
              <a:buNone/>
              <a:defRPr sz="600"/>
            </a:lvl3pPr>
            <a:lvl4pPr marL="765353" indent="0">
              <a:buNone/>
              <a:defRPr sz="500"/>
            </a:lvl4pPr>
            <a:lvl5pPr marL="1020470" indent="0">
              <a:buNone/>
              <a:defRPr sz="500"/>
            </a:lvl5pPr>
            <a:lvl6pPr marL="1275588" indent="0">
              <a:buNone/>
              <a:defRPr sz="500"/>
            </a:lvl6pPr>
            <a:lvl7pPr marL="1530706" indent="0">
              <a:buNone/>
              <a:defRPr sz="500"/>
            </a:lvl7pPr>
            <a:lvl8pPr marL="1785823" indent="0">
              <a:buNone/>
              <a:defRPr sz="500"/>
            </a:lvl8pPr>
            <a:lvl9pPr marL="2040941" indent="0">
              <a:buNone/>
              <a:defRPr sz="5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2023/10/18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85492081-ED06-E812-97B6-FC86AEA5C155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43" y="1429"/>
            <a:ext cx="3598164" cy="5326380"/>
          </a:xfrm>
          <a:prstGeom prst="rect">
            <a:avLst/>
          </a:prstGeom>
        </p:spPr>
      </p:pic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07F86A0C-6BA4-4C89-B789-5DFE25112DF6}"/>
              </a:ext>
            </a:extLst>
          </p:cNvPr>
          <p:cNvSpPr/>
          <p:nvPr userDrawn="1"/>
        </p:nvSpPr>
        <p:spPr>
          <a:xfrm>
            <a:off x="108000" y="2663998"/>
            <a:ext cx="3384000" cy="1656000"/>
          </a:xfrm>
          <a:prstGeom prst="rect">
            <a:avLst/>
          </a:prstGeom>
          <a:noFill/>
          <a:ln w="3175">
            <a:solidFill>
              <a:srgbClr val="00B0F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10235" rtl="0" eaLnBrk="1" latinLnBrk="0" hangingPunct="1">
        <a:spcBef>
          <a:spcPct val="0"/>
        </a:spcBef>
        <a:buNone/>
        <a:defRPr kumimoji="1" sz="2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1338" indent="-191338" algn="l" defTabSz="510235" rtl="0" eaLnBrk="1" latinLnBrk="0" hangingPunct="1">
        <a:spcBef>
          <a:spcPct val="20000"/>
        </a:spcBef>
        <a:buFont typeface="Arial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14566" indent="-159449" algn="l" defTabSz="510235" rtl="0" eaLnBrk="1" latinLnBrk="0" hangingPunct="1">
        <a:spcBef>
          <a:spcPct val="20000"/>
        </a:spcBef>
        <a:buFont typeface="Arial" pitchFamily="34" charset="0"/>
        <a:buChar char="–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37794" indent="-127559" algn="l" defTabSz="510235" rtl="0" eaLnBrk="1" latinLnBrk="0" hangingPunct="1">
        <a:spcBef>
          <a:spcPct val="20000"/>
        </a:spcBef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892912" indent="-127559" algn="l" defTabSz="510235" rtl="0" eaLnBrk="1" latinLnBrk="0" hangingPunct="1">
        <a:spcBef>
          <a:spcPct val="20000"/>
        </a:spcBef>
        <a:buFont typeface="Arial" pitchFamily="34" charset="0"/>
        <a:buChar char="–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148029" indent="-127559" algn="l" defTabSz="510235" rtl="0" eaLnBrk="1" latinLnBrk="0" hangingPunct="1">
        <a:spcBef>
          <a:spcPct val="20000"/>
        </a:spcBef>
        <a:buFont typeface="Arial" pitchFamily="34" charset="0"/>
        <a:buChar char="»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403147" indent="-127559" algn="l" defTabSz="510235" rtl="0" eaLnBrk="1" latinLnBrk="0" hangingPunct="1">
        <a:spcBef>
          <a:spcPct val="20000"/>
        </a:spcBef>
        <a:buFont typeface="Arial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658264" indent="-127559" algn="l" defTabSz="510235" rtl="0" eaLnBrk="1" latinLnBrk="0" hangingPunct="1">
        <a:spcBef>
          <a:spcPct val="20000"/>
        </a:spcBef>
        <a:buFont typeface="Arial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1913382" indent="-127559" algn="l" defTabSz="510235" rtl="0" eaLnBrk="1" latinLnBrk="0" hangingPunct="1">
        <a:spcBef>
          <a:spcPct val="20000"/>
        </a:spcBef>
        <a:buFont typeface="Arial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168500" indent="-127559" algn="l" defTabSz="510235" rtl="0" eaLnBrk="1" latinLnBrk="0" hangingPunct="1">
        <a:spcBef>
          <a:spcPct val="20000"/>
        </a:spcBef>
        <a:buFont typeface="Arial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55118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10235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65353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20470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275588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30706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785823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040941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667519" y="904399"/>
            <a:ext cx="2265412" cy="1368152"/>
          </a:xfrm>
          <a:prstGeom prst="rect">
            <a:avLst/>
          </a:prstGeom>
          <a:solidFill>
            <a:srgbClr val="DBE5F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ja-JP" altLang="ja-JP" sz="800" b="1" u="sng" dirty="0"/>
              <a:t>オフセット年賀はがき（宛名面）専用テンプレートです。</a:t>
            </a:r>
            <a:endParaRPr lang="ja-JP" altLang="ja-JP" sz="800" dirty="0"/>
          </a:p>
          <a:p>
            <a:r>
              <a:rPr lang="en-US" altLang="ja-JP" sz="800" dirty="0"/>
              <a:t> </a:t>
            </a:r>
            <a:endParaRPr lang="ja-JP" altLang="ja-JP" sz="800" dirty="0"/>
          </a:p>
          <a:p>
            <a:r>
              <a:rPr lang="ja-JP" altLang="ja-JP" sz="800" b="1" dirty="0">
                <a:solidFill>
                  <a:srgbClr val="FF0000"/>
                </a:solidFill>
              </a:rPr>
              <a:t>薄い青色の点線より内側に入るようにデザインしてください。</a:t>
            </a:r>
            <a:endParaRPr lang="ja-JP" altLang="ja-JP" sz="800" dirty="0">
              <a:solidFill>
                <a:srgbClr val="FF0000"/>
              </a:solidFill>
            </a:endParaRPr>
          </a:p>
          <a:p>
            <a:r>
              <a:rPr lang="en-US" altLang="ja-JP" sz="800" dirty="0"/>
              <a:t> </a:t>
            </a:r>
            <a:endParaRPr lang="ja-JP" altLang="ja-JP" sz="800" dirty="0"/>
          </a:p>
          <a:p>
            <a:r>
              <a:rPr lang="ja-JP" altLang="ja-JP" sz="800" dirty="0"/>
              <a:t>※用紙サイズや余白の変更はしないでください。</a:t>
            </a:r>
          </a:p>
          <a:p>
            <a:r>
              <a:rPr lang="ja-JP" altLang="ja-JP" sz="800" dirty="0"/>
              <a:t>※このボックスはデザイン作成時に削除してかまいません。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49</Words>
  <Application>Microsoft Office PowerPoint</Application>
  <PresentationFormat>ユーザー設定</PresentationFormat>
  <Paragraphs>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Arial</vt:lpstr>
      <vt:lpstr>Calibri</vt:lpstr>
      <vt:lpstr>Office テーマ</vt:lpstr>
      <vt:lpstr>PowerPoint プレゼンテーション</vt:lpstr>
    </vt:vector>
  </TitlesOfParts>
  <Company>Ex-Image-Lユーザー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matsuo-print.com</dc:creator>
  <cp:lastModifiedBy>亮 松尾</cp:lastModifiedBy>
  <cp:revision>16</cp:revision>
  <dcterms:created xsi:type="dcterms:W3CDTF">2015-11-03T22:53:30Z</dcterms:created>
  <dcterms:modified xsi:type="dcterms:W3CDTF">2023-10-18T01:48:38Z</dcterms:modified>
</cp:coreProperties>
</file>