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9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2346" y="108"/>
      </p:cViewPr>
      <p:guideLst>
        <p:guide orient="horz" pos="1679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04"/>
          <p:cNvSpPr>
            <a:spLocks noChangeShapeType="1"/>
          </p:cNvSpPr>
          <p:nvPr userDrawn="1"/>
        </p:nvSpPr>
        <p:spPr bwMode="auto">
          <a:xfrm>
            <a:off x="0" y="108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" name="Line 204"/>
          <p:cNvSpPr>
            <a:spLocks noChangeShapeType="1"/>
          </p:cNvSpPr>
          <p:nvPr userDrawn="1"/>
        </p:nvSpPr>
        <p:spPr bwMode="auto">
          <a:xfrm>
            <a:off x="0" y="360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" name="Line 204"/>
          <p:cNvSpPr>
            <a:spLocks noChangeShapeType="1"/>
          </p:cNvSpPr>
          <p:nvPr userDrawn="1"/>
        </p:nvSpPr>
        <p:spPr bwMode="auto">
          <a:xfrm>
            <a:off x="0" y="4968875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" name="Line 204"/>
          <p:cNvSpPr>
            <a:spLocks noChangeShapeType="1"/>
          </p:cNvSpPr>
          <p:nvPr userDrawn="1"/>
        </p:nvSpPr>
        <p:spPr bwMode="auto">
          <a:xfrm>
            <a:off x="0" y="5220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2" name="Line 204"/>
          <p:cNvSpPr>
            <a:spLocks noChangeShapeType="1"/>
          </p:cNvSpPr>
          <p:nvPr userDrawn="1"/>
        </p:nvSpPr>
        <p:spPr bwMode="auto">
          <a:xfrm>
            <a:off x="108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3" name="Line 204"/>
          <p:cNvSpPr>
            <a:spLocks noChangeShapeType="1"/>
          </p:cNvSpPr>
          <p:nvPr userDrawn="1"/>
        </p:nvSpPr>
        <p:spPr bwMode="auto">
          <a:xfrm>
            <a:off x="360065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4" name="Line 204"/>
          <p:cNvSpPr>
            <a:spLocks noChangeShapeType="1"/>
          </p:cNvSpPr>
          <p:nvPr userDrawn="1"/>
        </p:nvSpPr>
        <p:spPr bwMode="auto">
          <a:xfrm>
            <a:off x="3240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5" name="Line 204"/>
          <p:cNvSpPr>
            <a:spLocks noChangeShapeType="1"/>
          </p:cNvSpPr>
          <p:nvPr userDrawn="1"/>
        </p:nvSpPr>
        <p:spPr bwMode="auto">
          <a:xfrm>
            <a:off x="3492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96900" y="1882775"/>
            <a:ext cx="2405063" cy="1558925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オフセット年賀はがき専用テンプレートです。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上下左右のいずれか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10mm</a:t>
            </a:r>
            <a:r>
              <a:rPr kumimoji="1" lang="ja-JP" altLang="en-US" sz="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、</a:t>
            </a:r>
            <a:endParaRPr kumimoji="1" lang="ja-JP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その他の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3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辺にそれぞれ</a:t>
            </a:r>
            <a:r>
              <a:rPr lang="en-US" altLang="ja-JP" sz="8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3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の余白が必要です。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68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Win10_PC1</cp:lastModifiedBy>
  <cp:revision>7</cp:revision>
  <dcterms:created xsi:type="dcterms:W3CDTF">2015-11-03T22:53:30Z</dcterms:created>
  <dcterms:modified xsi:type="dcterms:W3CDTF">2019-10-24T08:24:14Z</dcterms:modified>
</cp:coreProperties>
</file>