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2346" y="108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AE255DC-19F1-460C-9A54-DD440E9154F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667"/>
            <a:ext cx="3599688" cy="5327904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DFAA81-CEAF-4F0B-AA10-DA70F6BD4935}"/>
              </a:ext>
            </a:extLst>
          </p:cNvPr>
          <p:cNvSpPr/>
          <p:nvPr userDrawn="1"/>
        </p:nvSpPr>
        <p:spPr>
          <a:xfrm>
            <a:off x="108000" y="2663998"/>
            <a:ext cx="3384000" cy="2556002"/>
          </a:xfrm>
          <a:prstGeom prst="rect">
            <a:avLst/>
          </a:prstGeom>
          <a:noFill/>
          <a:ln w="31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8163" y="1116882"/>
            <a:ext cx="2519362" cy="1285899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</a:t>
            </a:r>
            <a:r>
              <a:rPr lang="ja-JP" altLang="en-US" sz="800" b="1" u="sng" dirty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はがき（宛名面）専用テンプレートです。</a:t>
            </a:r>
            <a:endParaRPr kumimoji="1" lang="en-US" altLang="ja-JP" sz="8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800" b="1" u="sng" dirty="0"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r>
              <a:rPr lang="ja-JP" altLang="ja-JP" sz="800" b="1" dirty="0">
                <a:solidFill>
                  <a:srgbClr val="FF0000"/>
                </a:solidFill>
              </a:rPr>
              <a:t>薄い青色の点線より内側に入るようにデザインしてください。</a:t>
            </a:r>
            <a:endParaRPr lang="ja-JP" altLang="ja-JP" sz="800" dirty="0">
              <a:solidFill>
                <a:srgbClr val="FF0000"/>
              </a:solidFill>
            </a:endParaRPr>
          </a:p>
          <a:p>
            <a:r>
              <a:rPr lang="en-US" altLang="ja-JP" sz="800" dirty="0"/>
              <a:t> </a:t>
            </a:r>
            <a:endParaRPr lang="ja-JP" altLang="ja-JP" sz="800" dirty="0"/>
          </a:p>
          <a:p>
            <a:r>
              <a:rPr lang="ja-JP" altLang="ja-JP" sz="800" dirty="0"/>
              <a:t>※用紙サイズや余白の変更はしないでください。</a:t>
            </a:r>
          </a:p>
          <a:p>
            <a:r>
              <a:rPr lang="ja-JP" altLang="ja-JP" sz="800" dirty="0"/>
              <a:t>※このボックスはデザイン作成時に削除してかまいません。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14</cp:revision>
  <dcterms:created xsi:type="dcterms:W3CDTF">2015-11-03T22:53:30Z</dcterms:created>
  <dcterms:modified xsi:type="dcterms:W3CDTF">2019-10-25T00:07:58Z</dcterms:modified>
</cp:coreProperties>
</file>