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-3144" y="-102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2018/6/14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04"/>
          <p:cNvSpPr>
            <a:spLocks noChangeShapeType="1"/>
          </p:cNvSpPr>
          <p:nvPr userDrawn="1"/>
        </p:nvSpPr>
        <p:spPr bwMode="auto">
          <a:xfrm>
            <a:off x="0" y="108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" name="Line 204"/>
          <p:cNvSpPr>
            <a:spLocks noChangeShapeType="1"/>
          </p:cNvSpPr>
          <p:nvPr userDrawn="1"/>
        </p:nvSpPr>
        <p:spPr bwMode="auto">
          <a:xfrm>
            <a:off x="0" y="360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" name="Line 204"/>
          <p:cNvSpPr>
            <a:spLocks noChangeShapeType="1"/>
          </p:cNvSpPr>
          <p:nvPr userDrawn="1"/>
        </p:nvSpPr>
        <p:spPr bwMode="auto">
          <a:xfrm>
            <a:off x="0" y="4968875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" name="Line 204"/>
          <p:cNvSpPr>
            <a:spLocks noChangeShapeType="1"/>
          </p:cNvSpPr>
          <p:nvPr userDrawn="1"/>
        </p:nvSpPr>
        <p:spPr bwMode="auto">
          <a:xfrm>
            <a:off x="0" y="5220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2" name="Line 204"/>
          <p:cNvSpPr>
            <a:spLocks noChangeShapeType="1"/>
          </p:cNvSpPr>
          <p:nvPr userDrawn="1"/>
        </p:nvSpPr>
        <p:spPr bwMode="auto">
          <a:xfrm>
            <a:off x="108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3" name="Line 204"/>
          <p:cNvSpPr>
            <a:spLocks noChangeShapeType="1"/>
          </p:cNvSpPr>
          <p:nvPr userDrawn="1"/>
        </p:nvSpPr>
        <p:spPr bwMode="auto">
          <a:xfrm>
            <a:off x="360065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4" name="Line 204"/>
          <p:cNvSpPr>
            <a:spLocks noChangeShapeType="1"/>
          </p:cNvSpPr>
          <p:nvPr userDrawn="1"/>
        </p:nvSpPr>
        <p:spPr bwMode="auto">
          <a:xfrm>
            <a:off x="3240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5" name="Line 204"/>
          <p:cNvSpPr>
            <a:spLocks noChangeShapeType="1"/>
          </p:cNvSpPr>
          <p:nvPr userDrawn="1"/>
        </p:nvSpPr>
        <p:spPr bwMode="auto">
          <a:xfrm>
            <a:off x="3492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96900" y="1882775"/>
            <a:ext cx="2405063" cy="1558925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オフセット官製はがき専用テンプレートです。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上下左右のいずれか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、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その他の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それぞれ</a:t>
            </a:r>
            <a:r>
              <a:rPr kumimoji="1" lang="en-US" altLang="ja-JP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3mm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68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Ex-Image-Lユーザー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8</cp:revision>
  <dcterms:created xsi:type="dcterms:W3CDTF">2015-11-03T22:53:30Z</dcterms:created>
  <dcterms:modified xsi:type="dcterms:W3CDTF">2018-06-14T08:11:55Z</dcterms:modified>
</cp:coreProperties>
</file>