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329238" cy="3600450"/>
  <p:notesSz cx="6858000" cy="9144000"/>
  <p:defaultTextStyle>
    <a:defPPr>
      <a:defRPr lang="ja-JP"/>
    </a:defPPr>
    <a:lvl1pPr marL="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11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235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35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047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558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0706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582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0941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10" d="100"/>
          <a:sy n="210" d="100"/>
        </p:scale>
        <p:origin x="-1146" y="-186"/>
      </p:cViewPr>
      <p:guideLst>
        <p:guide orient="horz" pos="1134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99694" y="1118473"/>
            <a:ext cx="4529853" cy="771763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99387" y="2040255"/>
            <a:ext cx="3730467" cy="920115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0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65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0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7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30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85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40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6463" y="840105"/>
            <a:ext cx="4796314" cy="237613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863698" y="144185"/>
            <a:ext cx="1199078" cy="3072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6462" y="144185"/>
            <a:ext cx="3508415" cy="3072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6463" y="840105"/>
            <a:ext cx="4796314" cy="2376131"/>
          </a:xfrm>
          <a:prstGeom prst="rect">
            <a:avLst/>
          </a:prstGeom>
        </p:spPr>
        <p:txBody>
          <a:bodyPr lIns="51024" tIns="25512" rIns="51024" bIns="25512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973" y="2313623"/>
            <a:ext cx="4529853" cy="715089"/>
          </a:xfrm>
          <a:prstGeom prst="rect">
            <a:avLst/>
          </a:prstGeom>
        </p:spPr>
        <p:txBody>
          <a:bodyPr lIns="51024" tIns="25512" rIns="51024" bIns="25512" anchor="t"/>
          <a:lstStyle>
            <a:lvl1pPr algn="l">
              <a:defRPr sz="22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20973" y="1526025"/>
            <a:ext cx="4529853" cy="78759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511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02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653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04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7558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307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8582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409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66462" y="840105"/>
            <a:ext cx="2353747" cy="237613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709031" y="840105"/>
            <a:ext cx="2353747" cy="237613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66463" y="805934"/>
            <a:ext cx="2354672" cy="335875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6463" y="1141809"/>
            <a:ext cx="2354672" cy="207442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707180" y="805934"/>
            <a:ext cx="2355597" cy="335875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707180" y="1141809"/>
            <a:ext cx="2355597" cy="207442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3352"/>
            <a:ext cx="1753282" cy="610076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083584" y="143352"/>
            <a:ext cx="2979193" cy="3072884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463" y="753428"/>
            <a:ext cx="1753282" cy="2462808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4567" y="2520315"/>
            <a:ext cx="3197543" cy="297538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44567" y="321707"/>
            <a:ext cx="3197543" cy="2160270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1800"/>
            </a:lvl1pPr>
            <a:lvl2pPr marL="255118" indent="0">
              <a:buNone/>
              <a:defRPr sz="1600"/>
            </a:lvl2pPr>
            <a:lvl3pPr marL="510235" indent="0">
              <a:buNone/>
              <a:defRPr sz="1300"/>
            </a:lvl3pPr>
            <a:lvl4pPr marL="765353" indent="0">
              <a:buNone/>
              <a:defRPr sz="1100"/>
            </a:lvl4pPr>
            <a:lvl5pPr marL="1020470" indent="0">
              <a:buNone/>
              <a:defRPr sz="1100"/>
            </a:lvl5pPr>
            <a:lvl6pPr marL="1275588" indent="0">
              <a:buNone/>
              <a:defRPr sz="1100"/>
            </a:lvl6pPr>
            <a:lvl7pPr marL="1530706" indent="0">
              <a:buNone/>
              <a:defRPr sz="1100"/>
            </a:lvl7pPr>
            <a:lvl8pPr marL="1785823" indent="0">
              <a:buNone/>
              <a:defRPr sz="1100"/>
            </a:lvl8pPr>
            <a:lvl9pPr marL="2040941" indent="0">
              <a:buNone/>
              <a:defRPr sz="1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44567" y="2817852"/>
            <a:ext cx="3197543" cy="422553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Line 204"/>
          <p:cNvSpPr>
            <a:spLocks noChangeShapeType="1"/>
          </p:cNvSpPr>
          <p:nvPr userDrawn="1"/>
        </p:nvSpPr>
        <p:spPr bwMode="auto">
          <a:xfrm>
            <a:off x="0" y="108000"/>
            <a:ext cx="532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8" name="Line 204"/>
          <p:cNvSpPr>
            <a:spLocks noChangeShapeType="1"/>
          </p:cNvSpPr>
          <p:nvPr userDrawn="1"/>
        </p:nvSpPr>
        <p:spPr bwMode="auto">
          <a:xfrm>
            <a:off x="0" y="360000"/>
            <a:ext cx="532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9" name="Line 204"/>
          <p:cNvSpPr>
            <a:spLocks noChangeShapeType="1"/>
          </p:cNvSpPr>
          <p:nvPr userDrawn="1"/>
        </p:nvSpPr>
        <p:spPr bwMode="auto">
          <a:xfrm>
            <a:off x="0" y="3492000"/>
            <a:ext cx="532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0" name="Line 204"/>
          <p:cNvSpPr>
            <a:spLocks noChangeShapeType="1"/>
          </p:cNvSpPr>
          <p:nvPr userDrawn="1"/>
        </p:nvSpPr>
        <p:spPr bwMode="auto">
          <a:xfrm>
            <a:off x="0" y="3240000"/>
            <a:ext cx="532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1" name="Line 204"/>
          <p:cNvSpPr>
            <a:spLocks noChangeShapeType="1"/>
          </p:cNvSpPr>
          <p:nvPr userDrawn="1"/>
        </p:nvSpPr>
        <p:spPr bwMode="auto">
          <a:xfrm>
            <a:off x="108000" y="1238"/>
            <a:ext cx="0" cy="3600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204"/>
          <p:cNvSpPr>
            <a:spLocks noChangeShapeType="1"/>
          </p:cNvSpPr>
          <p:nvPr userDrawn="1"/>
        </p:nvSpPr>
        <p:spPr bwMode="auto">
          <a:xfrm>
            <a:off x="360065" y="1238"/>
            <a:ext cx="0" cy="3600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204"/>
          <p:cNvSpPr>
            <a:spLocks noChangeShapeType="1"/>
          </p:cNvSpPr>
          <p:nvPr userDrawn="1"/>
        </p:nvSpPr>
        <p:spPr bwMode="auto">
          <a:xfrm>
            <a:off x="4968000" y="1238"/>
            <a:ext cx="0" cy="3600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204"/>
          <p:cNvSpPr>
            <a:spLocks noChangeShapeType="1"/>
          </p:cNvSpPr>
          <p:nvPr userDrawn="1"/>
        </p:nvSpPr>
        <p:spPr bwMode="auto">
          <a:xfrm>
            <a:off x="5220000" y="1238"/>
            <a:ext cx="0" cy="3600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0235" rtl="0" eaLnBrk="1" latinLnBrk="0" hangingPunct="1">
        <a:spcBef>
          <a:spcPct val="0"/>
        </a:spcBef>
        <a:buNone/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338" indent="-191338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66" indent="-15944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779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92912" indent="-12755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029" indent="-127559" algn="l" defTabSz="510235" rtl="0" eaLnBrk="1" latinLnBrk="0" hangingPunct="1">
        <a:spcBef>
          <a:spcPct val="20000"/>
        </a:spcBef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3147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5826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3382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68500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511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0235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6535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30706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8582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941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440000" y="1008000"/>
            <a:ext cx="2405063" cy="1558925"/>
          </a:xfrm>
          <a:prstGeom prst="rect">
            <a:avLst/>
          </a:prstGeom>
          <a:solidFill>
            <a:srgbClr val="DBE5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オフセット</a:t>
            </a:r>
            <a:r>
              <a:rPr lang="ja-JP" altLang="en-US" sz="800" b="1" u="sng" smtClean="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官製</a:t>
            </a:r>
            <a:r>
              <a:rPr kumimoji="1" lang="ja-JP" altLang="en-US" sz="8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はがき専用テンプレートです。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上下左右のいずれか</a:t>
            </a:r>
            <a:r>
              <a:rPr kumimoji="1" lang="en-US" altLang="ja-JP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</a:t>
            </a: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辺に</a:t>
            </a:r>
            <a:r>
              <a:rPr kumimoji="1" lang="en-US" altLang="ja-JP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10mm</a:t>
            </a: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、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その他の</a:t>
            </a:r>
            <a:r>
              <a:rPr kumimoji="1" lang="en-US" altLang="ja-JP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3</a:t>
            </a: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辺に</a:t>
            </a: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それぞれ</a:t>
            </a:r>
            <a:r>
              <a:rPr kumimoji="1" lang="en-US" altLang="ja-JP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3mm</a:t>
            </a: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の余白が必要です。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ガイド（青い点線）を参考にデザインしてください。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ガイドは印刷されません。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用紙サイズの変更はしないでください。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このボックスはデザイン作成時に削除してかまいません。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68</Words>
  <Application>Microsoft Office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Company>Ex-Image-Lユーザー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matsuo-print.com</cp:lastModifiedBy>
  <cp:revision>9</cp:revision>
  <dcterms:created xsi:type="dcterms:W3CDTF">2015-11-03T22:53:30Z</dcterms:created>
  <dcterms:modified xsi:type="dcterms:W3CDTF">2018-06-14T08:14:36Z</dcterms:modified>
</cp:coreProperties>
</file>