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68107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50" d="100"/>
          <a:sy n="50" d="100"/>
        </p:scale>
        <p:origin x="-1548" y="-258"/>
      </p:cViewPr>
      <p:guideLst>
        <p:guide orient="horz" pos="4310"/>
        <p:guide pos="56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6" y="4249731"/>
            <a:ext cx="15302965" cy="2932996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752679"/>
            <a:ext cx="12601574" cy="3496715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7082"/>
            <a:ext cx="16202026" cy="2281912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93015"/>
            <a:ext cx="16202026" cy="9027803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7080"/>
            <a:ext cx="4048928" cy="1167374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70" y="547080"/>
            <a:ext cx="11950967" cy="1167374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7082"/>
            <a:ext cx="16202026" cy="2281912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93015"/>
            <a:ext cx="16202026" cy="9027803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3" y="8790669"/>
            <a:ext cx="15302965" cy="2718744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3" y="5799432"/>
            <a:ext cx="15302965" cy="2991240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7082"/>
            <a:ext cx="16202026" cy="2281912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3" y="3193015"/>
            <a:ext cx="7998895" cy="902780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93015"/>
            <a:ext cx="8001000" cy="902780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7082"/>
            <a:ext cx="16202026" cy="2281912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61968"/>
            <a:ext cx="7952574" cy="1277205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39171"/>
            <a:ext cx="7952574" cy="788164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5" y="3061968"/>
            <a:ext cx="7958889" cy="1277205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5" y="4339171"/>
            <a:ext cx="7958889" cy="788164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7082"/>
            <a:ext cx="16202026" cy="2281912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5001"/>
            <a:ext cx="5920740" cy="231727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4996"/>
            <a:ext cx="10064416" cy="11675821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62276"/>
            <a:ext cx="5920740" cy="9358547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76961"/>
            <a:ext cx="10801350" cy="1129518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23126"/>
            <a:ext cx="10801350" cy="8208229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706477"/>
            <a:ext cx="10801350" cy="1605867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83997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70021"/>
            <a:ext cx="0" cy="11139899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00"/>
            <a:ext cx="0" cy="116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00"/>
            <a:ext cx="0" cy="116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00"/>
            <a:ext cx="0" cy="116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00"/>
            <a:ext cx="0" cy="116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348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2000"/>
            <a:ext cx="15336000" cy="1101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40000"/>
            <a:ext cx="15120000" cy="1080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2000"/>
            <a:ext cx="0" cy="11016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6" y="3229053"/>
            <a:ext cx="936625" cy="1307304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9" y="2430591"/>
            <a:ext cx="746125" cy="580845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8" y="86408"/>
            <a:ext cx="3432175" cy="675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smtClean="0">
                <a:latin typeface="Arial" charset="0"/>
              </a:rPr>
              <a:t>420×300</a:t>
            </a:r>
            <a:endParaRPr lang="en-US" altLang="ja-JP" sz="1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420×300mm</a:t>
            </a:r>
            <a:endParaRPr lang="en-US" altLang="ja-JP" sz="800">
              <a:latin typeface="Arial" charset="0"/>
            </a:endParaRPr>
          </a:p>
          <a:p>
            <a:pPr algn="just" defTabSz="934740">
              <a:defRPr/>
            </a:pP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8418951" y="1052883"/>
            <a:ext cx="1152525" cy="2176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420mm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6" y="12719573"/>
            <a:ext cx="4675187" cy="580845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21" name="図 20"/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725" y="235539"/>
            <a:ext cx="1855470" cy="926153"/>
          </a:xfrm>
          <a:prstGeom prst="rect">
            <a:avLst/>
          </a:prstGeom>
        </p:spPr>
      </p:pic>
      <p:sp>
        <p:nvSpPr>
          <p:cNvPr id="22" name="Text Box 74"/>
          <p:cNvSpPr txBox="1">
            <a:spLocks noChangeArrowheads="1"/>
          </p:cNvSpPr>
          <p:nvPr userDrawn="1"/>
        </p:nvSpPr>
        <p:spPr bwMode="auto">
          <a:xfrm>
            <a:off x="162794" y="6721636"/>
            <a:ext cx="1152525" cy="21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300mm</a:t>
            </a:r>
            <a:endParaRPr lang="ja-JP" altLang="en-US" sz="1200">
              <a:latin typeface="Arial Black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20</cp:revision>
  <dcterms:created xsi:type="dcterms:W3CDTF">2010-06-02T01:56:44Z</dcterms:created>
  <dcterms:modified xsi:type="dcterms:W3CDTF">2018-03-15T07:25:30Z</dcterms:modified>
</cp:coreProperties>
</file>