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68107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1014" y="-72"/>
      </p:cViewPr>
      <p:guideLst>
        <p:guide orient="horz" pos="5671"/>
        <p:guide pos="4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5682" y="5592011"/>
            <a:ext cx="11629714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2964" y="10201366"/>
            <a:ext cx="9576752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5" y="719880"/>
            <a:ext cx="12312969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4855" y="4201530"/>
            <a:ext cx="12312969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20782" y="719877"/>
            <a:ext cx="3077042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84857" y="719877"/>
            <a:ext cx="908231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5" y="719880"/>
            <a:ext cx="12312969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4855" y="4201530"/>
            <a:ext cx="12312969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085" y="11567207"/>
            <a:ext cx="11629714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80085" y="7631187"/>
            <a:ext cx="11629714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5" y="719880"/>
            <a:ext cx="12312969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84859" y="4201530"/>
            <a:ext cx="6078878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917347" y="4201530"/>
            <a:ext cx="6080478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5" y="719880"/>
            <a:ext cx="12312969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4855" y="4029091"/>
            <a:ext cx="6043675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4855" y="5709700"/>
            <a:ext cx="6043675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949349" y="4029091"/>
            <a:ext cx="6048474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949349" y="5709700"/>
            <a:ext cx="6048474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5" y="719880"/>
            <a:ext cx="12312969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856" y="717141"/>
            <a:ext cx="4499554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49223" y="717137"/>
            <a:ext cx="7648601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84856" y="3766329"/>
            <a:ext cx="4499554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1813" y="12601850"/>
            <a:ext cx="820864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81813" y="1609451"/>
            <a:ext cx="820864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81813" y="14088123"/>
            <a:ext cx="820864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88084" y="9000000"/>
            <a:ext cx="1150276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839971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00" y="1439863"/>
            <a:ext cx="116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348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00" y="1331913"/>
            <a:ext cx="116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00" y="16668000"/>
            <a:ext cx="116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00" y="16560000"/>
            <a:ext cx="1166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2000" y="1331913"/>
            <a:ext cx="11016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40000" y="1439863"/>
            <a:ext cx="10800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101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573887" y="3203575"/>
            <a:ext cx="944074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548286" y="2411413"/>
            <a:ext cx="752059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68917" y="85727"/>
            <a:ext cx="3459472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300×420</a:t>
            </a:r>
            <a:r>
              <a:rPr lang="ja-JP" altLang="en-US" sz="1800" smtClean="0">
                <a:latin typeface="Arial" charset="0"/>
              </a:rPr>
              <a:t>（</a:t>
            </a:r>
            <a:r>
              <a:rPr lang="ja-JP" altLang="en-US" sz="1800" smtClean="0">
                <a:latin typeface="Arial" charset="0"/>
              </a:rPr>
              <a:t>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300×420mm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59492" y="1044575"/>
            <a:ext cx="1161691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300mm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32979" y="17209839"/>
            <a:ext cx="4712370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74"/>
          <p:cNvSpPr txBox="1">
            <a:spLocks noChangeArrowheads="1"/>
          </p:cNvSpPr>
          <p:nvPr userDrawn="1"/>
        </p:nvSpPr>
        <p:spPr bwMode="auto">
          <a:xfrm>
            <a:off x="310647" y="8870049"/>
            <a:ext cx="1161691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420mm</a:t>
            </a:r>
            <a:endParaRPr lang="ja-JP" altLang="en-US" sz="1200">
              <a:latin typeface="Arial Black" pitchFamily="34" charset="0"/>
            </a:endParaRPr>
          </a:p>
        </p:txBody>
      </p:sp>
      <p:pic>
        <p:nvPicPr>
          <p:cNvPr id="22" name="図 21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526" y="228317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23</cp:revision>
  <dcterms:created xsi:type="dcterms:W3CDTF">2010-06-02T01:56:44Z</dcterms:created>
  <dcterms:modified xsi:type="dcterms:W3CDTF">2018-03-15T07:35:27Z</dcterms:modified>
</cp:coreProperties>
</file>