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8208963" cy="6480175"/>
  <p:notesSz cx="9144000" cy="6858000"/>
  <p:defaultTextStyle>
    <a:defPPr>
      <a:defRPr lang="ja-JP"/>
    </a:defPPr>
    <a:lvl1pPr marL="0" algn="l" defTabSz="757032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1pPr>
    <a:lvl2pPr marL="378516" algn="l" defTabSz="757032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2pPr>
    <a:lvl3pPr marL="757032" algn="l" defTabSz="757032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3pPr>
    <a:lvl4pPr marL="1135548" algn="l" defTabSz="757032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4pPr>
    <a:lvl5pPr marL="1514064" algn="l" defTabSz="757032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5pPr>
    <a:lvl6pPr marL="1892579" algn="l" defTabSz="757032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6pPr>
    <a:lvl7pPr marL="2271095" algn="l" defTabSz="757032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7pPr>
    <a:lvl8pPr marL="2649611" algn="l" defTabSz="757032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8pPr>
    <a:lvl9pPr marL="3028127" algn="l" defTabSz="757032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1038" y="-84"/>
      </p:cViewPr>
      <p:guideLst>
        <p:guide orient="horz" pos="2042"/>
        <p:guide pos="258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"/>
          <p:cNvSpPr>
            <a:spLocks noChangeShapeType="1"/>
          </p:cNvSpPr>
          <p:nvPr userDrawn="1"/>
        </p:nvSpPr>
        <p:spPr bwMode="auto">
          <a:xfrm>
            <a:off x="1079500" y="3240000"/>
            <a:ext cx="604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8" name="Line 44"/>
          <p:cNvSpPr>
            <a:spLocks noChangeShapeType="1"/>
          </p:cNvSpPr>
          <p:nvPr userDrawn="1"/>
        </p:nvSpPr>
        <p:spPr bwMode="auto">
          <a:xfrm>
            <a:off x="4104000" y="1260000"/>
            <a:ext cx="0" cy="396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446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1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446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2" name="Line 6"/>
          <p:cNvSpPr>
            <a:spLocks noChangeShapeType="1"/>
          </p:cNvSpPr>
          <p:nvPr userDrawn="1"/>
        </p:nvSpPr>
        <p:spPr bwMode="auto">
          <a:xfrm>
            <a:off x="6768000" y="1008063"/>
            <a:ext cx="0" cy="446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3" name="Line 7"/>
          <p:cNvSpPr>
            <a:spLocks noChangeShapeType="1"/>
          </p:cNvSpPr>
          <p:nvPr userDrawn="1"/>
        </p:nvSpPr>
        <p:spPr bwMode="auto">
          <a:xfrm>
            <a:off x="6876000" y="1008063"/>
            <a:ext cx="0" cy="446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4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5" name="Line 1"/>
          <p:cNvSpPr>
            <a:spLocks noChangeShapeType="1"/>
          </p:cNvSpPr>
          <p:nvPr userDrawn="1"/>
        </p:nvSpPr>
        <p:spPr bwMode="auto">
          <a:xfrm>
            <a:off x="1008063" y="5148000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6" name="Line 1"/>
          <p:cNvSpPr>
            <a:spLocks noChangeShapeType="1"/>
          </p:cNvSpPr>
          <p:nvPr userDrawn="1"/>
        </p:nvSpPr>
        <p:spPr bwMode="auto">
          <a:xfrm>
            <a:off x="1008063" y="5040000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7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5544000" cy="3816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8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5328000" cy="3600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9" name="Line 204"/>
          <p:cNvSpPr>
            <a:spLocks noChangeShapeType="1"/>
          </p:cNvSpPr>
          <p:nvPr userDrawn="1"/>
        </p:nvSpPr>
        <p:spPr bwMode="auto">
          <a:xfrm>
            <a:off x="4104000" y="1331913"/>
            <a:ext cx="0" cy="3816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0" name="AutoShape 99"/>
          <p:cNvSpPr>
            <a:spLocks noChangeArrowheads="1"/>
          </p:cNvSpPr>
          <p:nvPr userDrawn="1"/>
        </p:nvSpPr>
        <p:spPr bwMode="auto">
          <a:xfrm>
            <a:off x="7124361" y="2377550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21" name="AutoShape 100"/>
          <p:cNvSpPr>
            <a:spLocks noChangeArrowheads="1"/>
          </p:cNvSpPr>
          <p:nvPr userDrawn="1"/>
        </p:nvSpPr>
        <p:spPr bwMode="auto">
          <a:xfrm>
            <a:off x="7080115" y="1662674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22" name="Text Box 104"/>
          <p:cNvSpPr txBox="1">
            <a:spLocks noChangeArrowheads="1"/>
          </p:cNvSpPr>
          <p:nvPr userDrawn="1"/>
        </p:nvSpPr>
        <p:spPr bwMode="auto">
          <a:xfrm>
            <a:off x="1457325" y="85725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 smtClean="0">
                <a:latin typeface="Arial" charset="0"/>
              </a:rPr>
              <a:t>DM</a:t>
            </a:r>
            <a:r>
              <a:rPr lang="ja-JP" altLang="en-US" sz="1800" smtClean="0">
                <a:latin typeface="Arial" charset="0"/>
              </a:rPr>
              <a:t>・はがき（ヨコ）</a:t>
            </a:r>
            <a:r>
              <a:rPr lang="en-US" altLang="ja-JP" sz="1800" smtClean="0">
                <a:latin typeface="Arial" charset="0"/>
              </a:rPr>
              <a:t> </a:t>
            </a:r>
          </a:p>
          <a:p>
            <a:pPr algn="just" defTabSz="934829">
              <a:defRPr/>
            </a:pPr>
            <a:r>
              <a:rPr lang="ja-JP" altLang="en-US" sz="800" smtClean="0">
                <a:latin typeface="Arial" charset="0"/>
              </a:rPr>
              <a:t>●</a:t>
            </a:r>
            <a:r>
              <a:rPr lang="ja-JP" altLang="en-US" sz="800">
                <a:latin typeface="Arial" charset="0"/>
              </a:rPr>
              <a:t>展開サイズ　</a:t>
            </a:r>
            <a:r>
              <a:rPr lang="en-US" altLang="ja-JP" sz="800" smtClean="0">
                <a:latin typeface="Arial" charset="0"/>
              </a:rPr>
              <a:t>148×100mm</a:t>
            </a:r>
            <a:endParaRPr lang="en-US" altLang="ja-JP" sz="800">
              <a:latin typeface="Arial" charset="0"/>
            </a:endParaRPr>
          </a:p>
        </p:txBody>
      </p:sp>
      <p:pic>
        <p:nvPicPr>
          <p:cNvPr id="23" name="Picture 149" descr="C:\Users\Ex-Image-L\Desktop\ワードテンプレート\matsuo_logo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518" y="216049"/>
            <a:ext cx="158115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74"/>
          <p:cNvSpPr txBox="1">
            <a:spLocks noChangeArrowheads="1"/>
          </p:cNvSpPr>
          <p:nvPr userDrawn="1"/>
        </p:nvSpPr>
        <p:spPr bwMode="auto">
          <a:xfrm>
            <a:off x="3563913" y="1080269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148mm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25" name="Text Box 155"/>
          <p:cNvSpPr txBox="1">
            <a:spLocks noChangeArrowheads="1"/>
          </p:cNvSpPr>
          <p:nvPr userDrawn="1"/>
        </p:nvSpPr>
        <p:spPr bwMode="auto">
          <a:xfrm>
            <a:off x="1476078" y="554479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757032" rtl="0" eaLnBrk="1" latinLnBrk="0" hangingPunct="1"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887" indent="-283887" algn="l" defTabSz="757032" rtl="0" eaLnBrk="1" latinLnBrk="0" hangingPunct="1">
        <a:spcBef>
          <a:spcPct val="20000"/>
        </a:spcBef>
        <a:buFont typeface="Arial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15088" indent="-236572" algn="l" defTabSz="757032" rtl="0" eaLnBrk="1" latinLnBrk="0" hangingPunct="1">
        <a:spcBef>
          <a:spcPct val="20000"/>
        </a:spcBef>
        <a:buFont typeface="Arial" pitchFamily="34" charset="0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46290" indent="-189258" algn="l" defTabSz="757032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24806" indent="-189258" algn="l" defTabSz="757032" rtl="0" eaLnBrk="1" latinLnBrk="0" hangingPunct="1">
        <a:spcBef>
          <a:spcPct val="20000"/>
        </a:spcBef>
        <a:buFont typeface="Arial" pitchFamily="34" charset="0"/>
        <a:buChar char="–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03321" indent="-189258" algn="l" defTabSz="757032" rtl="0" eaLnBrk="1" latinLnBrk="0" hangingPunct="1">
        <a:spcBef>
          <a:spcPct val="20000"/>
        </a:spcBef>
        <a:buFont typeface="Arial" pitchFamily="34" charset="0"/>
        <a:buChar char="»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81837" indent="-189258" algn="l" defTabSz="757032" rtl="0" eaLnBrk="1" latinLnBrk="0" hangingPunct="1">
        <a:spcBef>
          <a:spcPct val="20000"/>
        </a:spcBef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460353" indent="-189258" algn="l" defTabSz="757032" rtl="0" eaLnBrk="1" latinLnBrk="0" hangingPunct="1">
        <a:spcBef>
          <a:spcPct val="20000"/>
        </a:spcBef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838869" indent="-189258" algn="l" defTabSz="757032" rtl="0" eaLnBrk="1" latinLnBrk="0" hangingPunct="1">
        <a:spcBef>
          <a:spcPct val="20000"/>
        </a:spcBef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217385" indent="-189258" algn="l" defTabSz="757032" rtl="0" eaLnBrk="1" latinLnBrk="0" hangingPunct="1">
        <a:spcBef>
          <a:spcPct val="20000"/>
        </a:spcBef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57032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8516" algn="l" defTabSz="757032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57032" algn="l" defTabSz="757032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35548" algn="l" defTabSz="757032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14064" algn="l" defTabSz="757032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92579" algn="l" defTabSz="757032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1095" algn="l" defTabSz="757032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49611" algn="l" defTabSz="757032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28127" algn="l" defTabSz="757032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Company>Ex-Image-Lユーザー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matsuo-print.com</dc:creator>
  <cp:lastModifiedBy>matsuo-print.com</cp:lastModifiedBy>
  <cp:revision>2</cp:revision>
  <dcterms:created xsi:type="dcterms:W3CDTF">2016-11-19T00:45:40Z</dcterms:created>
  <dcterms:modified xsi:type="dcterms:W3CDTF">2016-11-19T00:57:13Z</dcterms:modified>
</cp:coreProperties>
</file>