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480175" cy="820896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2178" y="-96"/>
      </p:cViewPr>
      <p:guideLst>
        <p:guide orient="horz" pos="2586"/>
        <p:guide pos="204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86013" y="2550100"/>
            <a:ext cx="5508149" cy="1759606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972026" y="4651746"/>
            <a:ext cx="4536123" cy="209784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324009" y="7608493"/>
            <a:ext cx="1512041" cy="437051"/>
          </a:xfrm>
          <a:prstGeom prst="rect">
            <a:avLst/>
          </a:prstGeom>
        </p:spPr>
        <p:txBody>
          <a:bodyPr/>
          <a:lstStyle/>
          <a:p>
            <a:fld id="{786FF6D6-8390-4A6C-95D2-048093F3C154}" type="datetimeFigureOut">
              <a:rPr kumimoji="1" lang="ja-JP" altLang="en-US" smtClean="0"/>
              <a:pPr/>
              <a:t>2016/11/19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2214060" y="7608493"/>
            <a:ext cx="2052055" cy="437051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4644125" y="7608493"/>
            <a:ext cx="1512041" cy="437051"/>
          </a:xfrm>
          <a:prstGeom prst="rect">
            <a:avLst/>
          </a:prstGeom>
        </p:spPr>
        <p:txBody>
          <a:bodyPr/>
          <a:lstStyle/>
          <a:p>
            <a:fld id="{33BECF09-A9AC-4384-A5C2-005D763B937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1"/>
          <p:cNvSpPr>
            <a:spLocks noChangeShapeType="1"/>
          </p:cNvSpPr>
          <p:nvPr userDrawn="1"/>
        </p:nvSpPr>
        <p:spPr bwMode="auto">
          <a:xfrm>
            <a:off x="1079499" y="4104000"/>
            <a:ext cx="4320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8" name="Line 44"/>
          <p:cNvSpPr>
            <a:spLocks noChangeShapeType="1"/>
          </p:cNvSpPr>
          <p:nvPr userDrawn="1"/>
        </p:nvSpPr>
        <p:spPr bwMode="auto">
          <a:xfrm>
            <a:off x="3240000" y="1260000"/>
            <a:ext cx="0" cy="5688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9" name="Line 1"/>
          <p:cNvSpPr>
            <a:spLocks noChangeShapeType="1"/>
          </p:cNvSpPr>
          <p:nvPr userDrawn="1"/>
        </p:nvSpPr>
        <p:spPr bwMode="auto">
          <a:xfrm>
            <a:off x="1008063" y="1439863"/>
            <a:ext cx="446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10" name="Line 6"/>
          <p:cNvSpPr>
            <a:spLocks noChangeShapeType="1"/>
          </p:cNvSpPr>
          <p:nvPr userDrawn="1"/>
        </p:nvSpPr>
        <p:spPr bwMode="auto">
          <a:xfrm>
            <a:off x="1331912" y="1008063"/>
            <a:ext cx="0" cy="619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11" name="Line 7"/>
          <p:cNvSpPr>
            <a:spLocks noChangeShapeType="1"/>
          </p:cNvSpPr>
          <p:nvPr userDrawn="1"/>
        </p:nvSpPr>
        <p:spPr bwMode="auto">
          <a:xfrm>
            <a:off x="1439863" y="1008063"/>
            <a:ext cx="0" cy="619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12" name="Line 6"/>
          <p:cNvSpPr>
            <a:spLocks noChangeShapeType="1"/>
          </p:cNvSpPr>
          <p:nvPr userDrawn="1"/>
        </p:nvSpPr>
        <p:spPr bwMode="auto">
          <a:xfrm>
            <a:off x="5040000" y="1008063"/>
            <a:ext cx="0" cy="619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13" name="Line 7"/>
          <p:cNvSpPr>
            <a:spLocks noChangeShapeType="1"/>
          </p:cNvSpPr>
          <p:nvPr userDrawn="1"/>
        </p:nvSpPr>
        <p:spPr bwMode="auto">
          <a:xfrm>
            <a:off x="5148000" y="1008063"/>
            <a:ext cx="0" cy="619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14" name="Line 1"/>
          <p:cNvSpPr>
            <a:spLocks noChangeShapeType="1"/>
          </p:cNvSpPr>
          <p:nvPr userDrawn="1"/>
        </p:nvSpPr>
        <p:spPr bwMode="auto">
          <a:xfrm>
            <a:off x="1008063" y="1331913"/>
            <a:ext cx="446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15" name="Line 1"/>
          <p:cNvSpPr>
            <a:spLocks noChangeShapeType="1"/>
          </p:cNvSpPr>
          <p:nvPr userDrawn="1"/>
        </p:nvSpPr>
        <p:spPr bwMode="auto">
          <a:xfrm>
            <a:off x="1008063" y="6876000"/>
            <a:ext cx="446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16" name="Line 1"/>
          <p:cNvSpPr>
            <a:spLocks noChangeShapeType="1"/>
          </p:cNvSpPr>
          <p:nvPr userDrawn="1"/>
        </p:nvSpPr>
        <p:spPr bwMode="auto">
          <a:xfrm>
            <a:off x="1008063" y="6768000"/>
            <a:ext cx="446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17" name="Rectangle 11"/>
          <p:cNvSpPr>
            <a:spLocks noChangeArrowheads="1"/>
          </p:cNvSpPr>
          <p:nvPr userDrawn="1"/>
        </p:nvSpPr>
        <p:spPr bwMode="auto">
          <a:xfrm>
            <a:off x="1331913" y="1331913"/>
            <a:ext cx="3816000" cy="5544000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18" name="Rectangle 186"/>
          <p:cNvSpPr>
            <a:spLocks noChangeArrowheads="1"/>
          </p:cNvSpPr>
          <p:nvPr userDrawn="1"/>
        </p:nvSpPr>
        <p:spPr bwMode="auto">
          <a:xfrm>
            <a:off x="1439864" y="1439863"/>
            <a:ext cx="3600000" cy="532800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19" name="Line 204"/>
          <p:cNvSpPr>
            <a:spLocks noChangeShapeType="1"/>
          </p:cNvSpPr>
          <p:nvPr userDrawn="1"/>
        </p:nvSpPr>
        <p:spPr bwMode="auto">
          <a:xfrm>
            <a:off x="1332000" y="4104000"/>
            <a:ext cx="3816000" cy="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0" name="AutoShape 99"/>
          <p:cNvSpPr>
            <a:spLocks noChangeArrowheads="1"/>
          </p:cNvSpPr>
          <p:nvPr userDrawn="1"/>
        </p:nvSpPr>
        <p:spPr bwMode="auto">
          <a:xfrm>
            <a:off x="5393454" y="2483782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21" name="AutoShape 100"/>
          <p:cNvSpPr>
            <a:spLocks noChangeArrowheads="1"/>
          </p:cNvSpPr>
          <p:nvPr userDrawn="1"/>
        </p:nvSpPr>
        <p:spPr bwMode="auto">
          <a:xfrm>
            <a:off x="5357025" y="1754659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22" name="Text Box 104"/>
          <p:cNvSpPr txBox="1">
            <a:spLocks noChangeArrowheads="1"/>
          </p:cNvSpPr>
          <p:nvPr userDrawn="1"/>
        </p:nvSpPr>
        <p:spPr bwMode="auto">
          <a:xfrm>
            <a:off x="1457326" y="85726"/>
            <a:ext cx="343217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84" tIns="71984" rIns="71984" bIns="71984"/>
          <a:lstStyle/>
          <a:p>
            <a:pPr algn="just" defTabSz="934829">
              <a:defRPr/>
            </a:pPr>
            <a:r>
              <a:rPr lang="en-US" altLang="ja-JP" sz="1800" smtClean="0">
                <a:latin typeface="Arial" charset="0"/>
              </a:rPr>
              <a:t>DM</a:t>
            </a:r>
            <a:r>
              <a:rPr lang="ja-JP" altLang="en-US" sz="1800" smtClean="0">
                <a:latin typeface="Arial" charset="0"/>
              </a:rPr>
              <a:t>・はがき（タテ）</a:t>
            </a:r>
            <a:endParaRPr lang="en-US" altLang="ja-JP" sz="1800">
              <a:latin typeface="Arial" charset="0"/>
            </a:endParaRPr>
          </a:p>
          <a:p>
            <a:pPr algn="just" defTabSz="934829">
              <a:defRPr/>
            </a:pPr>
            <a:r>
              <a:rPr lang="ja-JP" altLang="en-US" sz="800">
                <a:latin typeface="Arial" charset="0"/>
              </a:rPr>
              <a:t>●展開サイズ　</a:t>
            </a:r>
            <a:r>
              <a:rPr lang="en-US" altLang="ja-JP" sz="800" smtClean="0">
                <a:latin typeface="Arial" charset="0"/>
              </a:rPr>
              <a:t>100×148mm</a:t>
            </a:r>
            <a:endParaRPr lang="en-US" altLang="ja-JP" sz="800">
              <a:latin typeface="Arial" charset="0"/>
            </a:endParaRPr>
          </a:p>
        </p:txBody>
      </p:sp>
      <p:pic>
        <p:nvPicPr>
          <p:cNvPr id="23" name="Picture 149" descr="C:\Users\Ex-Image-L\Desktop\ワードテンプレート\matsuo_logo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44441" y="179934"/>
            <a:ext cx="1581151" cy="54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Text Box 74"/>
          <p:cNvSpPr txBox="1">
            <a:spLocks noChangeArrowheads="1"/>
          </p:cNvSpPr>
          <p:nvPr userDrawn="1"/>
        </p:nvSpPr>
        <p:spPr bwMode="auto">
          <a:xfrm>
            <a:off x="2736329" y="1080269"/>
            <a:ext cx="11525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 smtClean="0">
                <a:latin typeface="Arial Black" pitchFamily="34" charset="0"/>
              </a:rPr>
              <a:t>100mm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25" name="Text Box 155"/>
          <p:cNvSpPr txBox="1">
            <a:spLocks noChangeArrowheads="1"/>
          </p:cNvSpPr>
          <p:nvPr userDrawn="1"/>
        </p:nvSpPr>
        <p:spPr bwMode="auto">
          <a:xfrm>
            <a:off x="1368177" y="7380734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</a:t>
            </a: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変換</a:t>
            </a: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出来ない場合があります。　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sz="2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スライド 1</vt:lpstr>
    </vt:vector>
  </TitlesOfParts>
  <Company>Ex-Image-Lユーザー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matsuo-print.com</dc:creator>
  <cp:lastModifiedBy>matsuo-print.com</cp:lastModifiedBy>
  <cp:revision>1</cp:revision>
  <dcterms:created xsi:type="dcterms:W3CDTF">2016-11-19T00:25:09Z</dcterms:created>
  <dcterms:modified xsi:type="dcterms:W3CDTF">2016-11-19T00:32:50Z</dcterms:modified>
</cp:coreProperties>
</file>