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6844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6C5D63AA-C124-160F-823D-FCCC5B01B3D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922" y="1725485"/>
            <a:ext cx="5839968" cy="4108704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E037D94-BCBF-F36E-82C7-CA653A69EFF3}"/>
              </a:ext>
            </a:extLst>
          </p:cNvPr>
          <p:cNvSpPr/>
          <p:nvPr userDrawn="1"/>
        </p:nvSpPr>
        <p:spPr>
          <a:xfrm>
            <a:off x="2430000" y="1728000"/>
            <a:ext cx="5832000" cy="4104000"/>
          </a:xfrm>
          <a:prstGeom prst="rect">
            <a:avLst/>
          </a:prstGeom>
          <a:noFill/>
          <a:ln w="63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064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2">
            <a:extLst>
              <a:ext uri="{FF2B5EF4-FFF2-40B4-BE49-F238E27FC236}">
                <a16:creationId xmlns:a16="http://schemas.microsoft.com/office/drawing/2014/main" id="{5810A5A1-1E12-DDED-737E-627B5ABCF7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9986" y="4659948"/>
            <a:ext cx="5831840" cy="105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algn="ctr">
              <a:lnSpc>
                <a:spcPts val="1200"/>
              </a:lnSpc>
            </a:pPr>
            <a:r>
              <a:rPr lang="ja-JP" sz="9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〒</a:t>
            </a:r>
            <a:r>
              <a:rPr lang="en-US" sz="9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000-0000</a:t>
            </a:r>
            <a:r>
              <a:rPr lang="ja-JP" sz="9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　東京都台東区浅草橋三丁目〇番〇〇号</a:t>
            </a:r>
            <a:endParaRPr lang="ja-JP" sz="10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ctr" latinLnBrk="1">
              <a:lnSpc>
                <a:spcPts val="1200"/>
              </a:lnSpc>
            </a:pPr>
            <a:r>
              <a:rPr lang="ja-JP" sz="9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〇〇〇〇〇〇ビル〇〇階</a:t>
            </a:r>
            <a:endParaRPr lang="ja-JP" sz="10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ctr" latinLnBrk="1">
              <a:lnSpc>
                <a:spcPts val="1600"/>
              </a:lnSpc>
              <a:spcBef>
                <a:spcPts val="900"/>
              </a:spcBef>
            </a:pPr>
            <a:r>
              <a:rPr lang="ja-JP" sz="1400" kern="100" spc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〇〇〇〇〇〇株式会社</a:t>
            </a:r>
            <a:endParaRPr lang="ja-JP" sz="10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ctr">
              <a:lnSpc>
                <a:spcPts val="1600"/>
              </a:lnSpc>
              <a:spcBef>
                <a:spcPts val="300"/>
              </a:spcBef>
            </a:pPr>
            <a:r>
              <a:rPr lang="ja-JP" sz="9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代表取締役社長　○  ○</a:t>
            </a:r>
            <a:r>
              <a:rPr lang="en-US" sz="9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 </a:t>
            </a:r>
            <a:r>
              <a:rPr lang="ja-JP" sz="9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○</a:t>
            </a:r>
            <a:r>
              <a:rPr lang="en-US" sz="9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 </a:t>
            </a:r>
            <a:r>
              <a:rPr lang="ja-JP" sz="9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○</a:t>
            </a:r>
            <a:endParaRPr lang="ja-JP" sz="10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ctr">
              <a:lnSpc>
                <a:spcPts val="1600"/>
              </a:lnSpc>
            </a:pPr>
            <a:r>
              <a:rPr lang="en-US" sz="1200" kern="100" spc="10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 </a:t>
            </a:r>
            <a:endParaRPr lang="ja-JP" sz="10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algn="ctr" latinLnBrk="1">
              <a:lnSpc>
                <a:spcPts val="1600"/>
              </a:lnSpc>
            </a:pPr>
            <a:r>
              <a:rPr lang="en-US" sz="1200" kern="100" spc="10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 </a:t>
            </a:r>
            <a:endParaRPr lang="ja-JP" sz="10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063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</TotalTime>
  <Words>22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游明朝</vt:lpstr>
      <vt:lpstr>Arial</vt:lpstr>
      <vt:lpstr>Calibri</vt:lpstr>
      <vt:lpstr>Century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亮 松尾</dc:creator>
  <cp:lastModifiedBy>亮 松尾</cp:lastModifiedBy>
  <cp:revision>3</cp:revision>
  <dcterms:created xsi:type="dcterms:W3CDTF">2023-06-26T06:31:25Z</dcterms:created>
  <dcterms:modified xsi:type="dcterms:W3CDTF">2023-06-26T06:40:59Z</dcterms:modified>
</cp:coreProperties>
</file>