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6844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B772999C-5A70-69D9-87B6-1682DC0685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554" y="859853"/>
            <a:ext cx="4108704" cy="5839968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E037D94-BCBF-F36E-82C7-CA653A69EFF3}"/>
              </a:ext>
            </a:extLst>
          </p:cNvPr>
          <p:cNvSpPr/>
          <p:nvPr userDrawn="1"/>
        </p:nvSpPr>
        <p:spPr>
          <a:xfrm>
            <a:off x="3294000" y="864000"/>
            <a:ext cx="4104000" cy="5832000"/>
          </a:xfrm>
          <a:prstGeom prst="rect">
            <a:avLst/>
          </a:prstGeom>
          <a:noFill/>
          <a:ln w="63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064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2">
            <a:extLst>
              <a:ext uri="{FF2B5EF4-FFF2-40B4-BE49-F238E27FC236}">
                <a16:creationId xmlns:a16="http://schemas.microsoft.com/office/drawing/2014/main" id="{5FE2CBBC-0825-6B8C-EF2C-7328A91636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9791" y="2845435"/>
            <a:ext cx="1205230" cy="2497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eaVert" wrap="square" lIns="0" tIns="0" rIns="0" bIns="0" anchor="t" anchorCtr="0" upright="1">
            <a:noAutofit/>
          </a:bodyPr>
          <a:lstStyle/>
          <a:p>
            <a:pPr algn="just">
              <a:lnSpc>
                <a:spcPts val="1200"/>
              </a:lnSpc>
            </a:pPr>
            <a:r>
              <a:rPr lang="ja-JP" sz="9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〒〇〇〇</a:t>
            </a:r>
            <a:r>
              <a:rPr lang="en-US" sz="9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-</a:t>
            </a:r>
            <a:r>
              <a:rPr lang="ja-JP" sz="9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〇〇〇〇</a:t>
            </a:r>
            <a:endParaRPr lang="ja-JP" sz="1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l">
              <a:lnSpc>
                <a:spcPts val="1200"/>
              </a:lnSpc>
            </a:pPr>
            <a:r>
              <a:rPr lang="ja-JP" sz="9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東京都台東区浅草橋三丁目〇番〇〇号</a:t>
            </a:r>
            <a:endParaRPr lang="en-US" altLang="ja-JP" sz="1000" kern="100" dirty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indent="990600" algn="l">
              <a:lnSpc>
                <a:spcPts val="1200"/>
              </a:lnSpc>
            </a:pPr>
            <a:r>
              <a:rPr lang="ja-JP" sz="9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〇〇〇〇〇〇ビル〇〇階　　</a:t>
            </a:r>
            <a:endParaRPr lang="ja-JP" sz="1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indent="361950" latinLnBrk="1">
              <a:lnSpc>
                <a:spcPts val="1600"/>
              </a:lnSpc>
              <a:spcBef>
                <a:spcPts val="900"/>
              </a:spcBef>
            </a:pPr>
            <a:r>
              <a:rPr lang="ja-JP" sz="1400" kern="100" spc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株式会社 ○○○○○○　</a:t>
            </a:r>
            <a:endParaRPr lang="ja-JP" sz="1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r">
              <a:lnSpc>
                <a:spcPts val="1600"/>
              </a:lnSpc>
              <a:spcBef>
                <a:spcPts val="300"/>
              </a:spcBef>
            </a:pPr>
            <a:r>
              <a:rPr lang="ja-JP" sz="9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代表取締役社長</a:t>
            </a:r>
            <a:r>
              <a:rPr lang="ja-JP" sz="11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　○  ○</a:t>
            </a:r>
            <a:r>
              <a:rPr lang="en-US" sz="11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 </a:t>
            </a:r>
            <a:r>
              <a:rPr lang="ja-JP" sz="11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○</a:t>
            </a:r>
            <a:r>
              <a:rPr lang="en-US" sz="11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 </a:t>
            </a:r>
            <a:r>
              <a:rPr lang="ja-JP" sz="11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○</a:t>
            </a:r>
            <a:endParaRPr lang="ja-JP" sz="1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l">
              <a:lnSpc>
                <a:spcPts val="1600"/>
              </a:lnSpc>
            </a:pPr>
            <a:r>
              <a:rPr lang="en-US" sz="1200" kern="100" spc="10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sz="1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l" latinLnBrk="1">
              <a:lnSpc>
                <a:spcPts val="1600"/>
              </a:lnSpc>
            </a:pPr>
            <a:r>
              <a:rPr lang="en-US" sz="1200" kern="100" spc="10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sz="1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063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</TotalTime>
  <Words>30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游明朝</vt:lpstr>
      <vt:lpstr>Arial</vt:lpstr>
      <vt:lpstr>Calibri</vt:lpstr>
      <vt:lpstr>Century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亮 松尾</dc:creator>
  <cp:lastModifiedBy>亮 松尾</cp:lastModifiedBy>
  <cp:revision>5</cp:revision>
  <dcterms:created xsi:type="dcterms:W3CDTF">2023-06-26T06:31:25Z</dcterms:created>
  <dcterms:modified xsi:type="dcterms:W3CDTF">2023-06-26T06:45:57Z</dcterms:modified>
</cp:coreProperties>
</file>