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0691813" cy="7559675"/>
  <p:notesSz cx="12446000" cy="8597900"/>
  <p:defaultTextStyle>
    <a:defPPr>
      <a:defRPr lang="ja-JP"/>
    </a:defPPr>
    <a:lvl1pPr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1pPr>
    <a:lvl2pPr marL="31802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2pPr>
    <a:lvl3pPr marL="63715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3pPr>
    <a:lvl4pPr marL="956277"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4pPr>
    <a:lvl5pPr marL="1275406"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5pPr>
    <a:lvl6pPr marL="1595643" algn="l" defTabSz="638257" rtl="0" eaLnBrk="1" latinLnBrk="0" hangingPunct="1">
      <a:defRPr kumimoji="1" sz="1888" kern="1200">
        <a:solidFill>
          <a:schemeClr val="tx1"/>
        </a:solidFill>
        <a:latin typeface="Arial" pitchFamily="34" charset="0"/>
        <a:ea typeface="ＭＳ Ｐゴシック" pitchFamily="50" charset="-128"/>
        <a:cs typeface="+mn-cs"/>
      </a:defRPr>
    </a:lvl6pPr>
    <a:lvl7pPr marL="1914770" algn="l" defTabSz="638257" rtl="0" eaLnBrk="1" latinLnBrk="0" hangingPunct="1">
      <a:defRPr kumimoji="1" sz="1888" kern="1200">
        <a:solidFill>
          <a:schemeClr val="tx1"/>
        </a:solidFill>
        <a:latin typeface="Arial" pitchFamily="34" charset="0"/>
        <a:ea typeface="ＭＳ Ｐゴシック" pitchFamily="50" charset="-128"/>
        <a:cs typeface="+mn-cs"/>
      </a:defRPr>
    </a:lvl7pPr>
    <a:lvl8pPr marL="2233899" algn="l" defTabSz="638257" rtl="0" eaLnBrk="1" latinLnBrk="0" hangingPunct="1">
      <a:defRPr kumimoji="1" sz="1888" kern="1200">
        <a:solidFill>
          <a:schemeClr val="tx1"/>
        </a:solidFill>
        <a:latin typeface="Arial" pitchFamily="34" charset="0"/>
        <a:ea typeface="ＭＳ Ｐゴシック" pitchFamily="50" charset="-128"/>
        <a:cs typeface="+mn-cs"/>
      </a:defRPr>
    </a:lvl8pPr>
    <a:lvl9pPr marL="2553028" algn="l" defTabSz="638257" rtl="0" eaLnBrk="1" latinLnBrk="0" hangingPunct="1">
      <a:defRPr kumimoji="1" sz="1888"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7" autoAdjust="0"/>
    <p:restoredTop sz="94660" autoAdjust="0"/>
  </p:normalViewPr>
  <p:slideViewPr>
    <p:cSldViewPr snapToGrid="0" snapToObjects="1">
      <p:cViewPr varScale="1">
        <p:scale>
          <a:sx n="101" d="100"/>
          <a:sy n="101" d="100"/>
        </p:scale>
        <p:origin x="1344" y="102"/>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420D8F80-BF42-D63F-917A-5347AAC790AB}"/>
              </a:ext>
            </a:extLst>
          </p:cNvPr>
          <p:cNvSpPr/>
          <p:nvPr userDrawn="1"/>
        </p:nvSpPr>
        <p:spPr bwMode="auto">
          <a:xfrm>
            <a:off x="3502800" y="1026000"/>
            <a:ext cx="3708000" cy="5508000"/>
          </a:xfrm>
          <a:prstGeom prst="roundRect">
            <a:avLst>
              <a:gd name="adj" fmla="val 3320"/>
            </a:avLst>
          </a:prstGeom>
          <a:noFill/>
          <a:ln w="63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371600" rtl="0" eaLnBrk="1" fontAlgn="base" latinLnBrk="0" hangingPunct="1">
              <a:lnSpc>
                <a:spcPct val="100000"/>
              </a:lnSpc>
              <a:spcBef>
                <a:spcPct val="0"/>
              </a:spcBef>
              <a:spcAft>
                <a:spcPct val="0"/>
              </a:spcAft>
              <a:buClrTx/>
              <a:buSzTx/>
              <a:buFontTx/>
              <a:buNone/>
              <a:tabLst/>
            </a:pPr>
            <a:endParaRPr kumimoji="1" lang="ja-JP" altLang="en-US" sz="2700" b="0" i="0" u="none" strike="noStrike" cap="none" normalizeH="0" baseline="0">
              <a:ln>
                <a:noFill/>
              </a:ln>
              <a:solidFill>
                <a:schemeClr val="tx1"/>
              </a:solidFill>
              <a:effectLst/>
              <a:latin typeface="Arial" charset="0"/>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003629" rtl="0" eaLnBrk="0" fontAlgn="base" hangingPunct="0">
        <a:spcBef>
          <a:spcPct val="0"/>
        </a:spcBef>
        <a:spcAft>
          <a:spcPct val="0"/>
        </a:spcAft>
        <a:defRPr kumimoji="1" sz="19195">
          <a:solidFill>
            <a:schemeClr val="tx2"/>
          </a:solidFill>
          <a:latin typeface="+mj-lt"/>
          <a:ea typeface="+mj-ea"/>
          <a:cs typeface="+mj-cs"/>
        </a:defRPr>
      </a:lvl1pPr>
      <a:lvl2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2pPr>
      <a:lvl3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3pPr>
      <a:lvl4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4pPr>
      <a:lvl5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5pPr>
      <a:lvl6pPr marL="1335789" algn="ctr" defTabSz="4007378" rtl="0" fontAlgn="base">
        <a:spcBef>
          <a:spcPct val="0"/>
        </a:spcBef>
        <a:spcAft>
          <a:spcPct val="0"/>
        </a:spcAft>
        <a:defRPr kumimoji="1" sz="19195">
          <a:solidFill>
            <a:schemeClr val="tx2"/>
          </a:solidFill>
          <a:latin typeface="Arial" charset="0"/>
          <a:ea typeface="ＭＳ Ｐゴシック" pitchFamily="50" charset="-128"/>
        </a:defRPr>
      </a:lvl6pPr>
      <a:lvl7pPr marL="2671583" algn="ctr" defTabSz="4007378" rtl="0" fontAlgn="base">
        <a:spcBef>
          <a:spcPct val="0"/>
        </a:spcBef>
        <a:spcAft>
          <a:spcPct val="0"/>
        </a:spcAft>
        <a:defRPr kumimoji="1" sz="19195">
          <a:solidFill>
            <a:schemeClr val="tx2"/>
          </a:solidFill>
          <a:latin typeface="Arial" charset="0"/>
          <a:ea typeface="ＭＳ Ｐゴシック" pitchFamily="50" charset="-128"/>
        </a:defRPr>
      </a:lvl7pPr>
      <a:lvl8pPr marL="4007378" algn="ctr" defTabSz="4007378" rtl="0" fontAlgn="base">
        <a:spcBef>
          <a:spcPct val="0"/>
        </a:spcBef>
        <a:spcAft>
          <a:spcPct val="0"/>
        </a:spcAft>
        <a:defRPr kumimoji="1" sz="19195">
          <a:solidFill>
            <a:schemeClr val="tx2"/>
          </a:solidFill>
          <a:latin typeface="Arial" charset="0"/>
          <a:ea typeface="ＭＳ Ｐゴシック" pitchFamily="50" charset="-128"/>
        </a:defRPr>
      </a:lvl8pPr>
      <a:lvl9pPr marL="5343169" algn="ctr" defTabSz="4007378" rtl="0" fontAlgn="base">
        <a:spcBef>
          <a:spcPct val="0"/>
        </a:spcBef>
        <a:spcAft>
          <a:spcPct val="0"/>
        </a:spcAft>
        <a:defRPr kumimoji="1" sz="19195">
          <a:solidFill>
            <a:schemeClr val="tx2"/>
          </a:solidFill>
          <a:latin typeface="Arial" charset="0"/>
          <a:ea typeface="ＭＳ Ｐゴシック" pitchFamily="50" charset="-128"/>
        </a:defRPr>
      </a:lvl9pPr>
    </p:titleStyle>
    <p:bodyStyle>
      <a:lvl1pPr marL="1498464" indent="-1498464" algn="l" defTabSz="4003629" rtl="0" eaLnBrk="0" fontAlgn="base" hangingPunct="0">
        <a:spcBef>
          <a:spcPct val="20000"/>
        </a:spcBef>
        <a:spcAft>
          <a:spcPct val="0"/>
        </a:spcAft>
        <a:buChar char="•"/>
        <a:defRPr kumimoji="1" sz="13924">
          <a:solidFill>
            <a:schemeClr val="tx1"/>
          </a:solidFill>
          <a:latin typeface="+mn-lt"/>
          <a:ea typeface="+mn-ea"/>
          <a:cs typeface="+mn-cs"/>
        </a:defRPr>
      </a:lvl1pPr>
      <a:lvl2pPr marL="3252080" indent="-1247944" algn="l" defTabSz="4003629" rtl="0" eaLnBrk="0" fontAlgn="base" hangingPunct="0">
        <a:spcBef>
          <a:spcPct val="20000"/>
        </a:spcBef>
        <a:spcAft>
          <a:spcPct val="0"/>
        </a:spcAft>
        <a:buChar char="–"/>
        <a:defRPr kumimoji="1" sz="12418">
          <a:solidFill>
            <a:schemeClr val="tx1"/>
          </a:solidFill>
          <a:latin typeface="+mn-lt"/>
          <a:ea typeface="+mn-ea"/>
        </a:defRPr>
      </a:lvl2pPr>
      <a:lvl3pPr marL="5005700" indent="-997429" algn="l" defTabSz="4003629" rtl="0" eaLnBrk="0" fontAlgn="base" hangingPunct="0">
        <a:spcBef>
          <a:spcPct val="20000"/>
        </a:spcBef>
        <a:spcAft>
          <a:spcPct val="0"/>
        </a:spcAft>
        <a:buChar char="•"/>
        <a:defRPr kumimoji="1" sz="10916">
          <a:solidFill>
            <a:schemeClr val="tx1"/>
          </a:solidFill>
          <a:latin typeface="+mn-lt"/>
          <a:ea typeface="+mn-ea"/>
        </a:defRPr>
      </a:lvl3pPr>
      <a:lvl4pPr marL="7014474" indent="-997429" algn="l" defTabSz="4003629" rtl="0" eaLnBrk="0" fontAlgn="base" hangingPunct="0">
        <a:spcBef>
          <a:spcPct val="20000"/>
        </a:spcBef>
        <a:spcAft>
          <a:spcPct val="0"/>
        </a:spcAft>
        <a:buChar char="–"/>
        <a:defRPr kumimoji="1" sz="8653">
          <a:solidFill>
            <a:schemeClr val="tx1"/>
          </a:solidFill>
          <a:latin typeface="+mn-lt"/>
          <a:ea typeface="+mn-ea"/>
        </a:defRPr>
      </a:lvl4pPr>
      <a:lvl5pPr marL="9018608" indent="-997429" algn="l" defTabSz="4003629" rtl="0" eaLnBrk="0" fontAlgn="base" hangingPunct="0">
        <a:spcBef>
          <a:spcPct val="20000"/>
        </a:spcBef>
        <a:spcAft>
          <a:spcPct val="0"/>
        </a:spcAft>
        <a:buChar char="»"/>
        <a:defRPr kumimoji="1" sz="8653">
          <a:solidFill>
            <a:schemeClr val="tx1"/>
          </a:solidFill>
          <a:latin typeface="+mn-lt"/>
          <a:ea typeface="+mn-ea"/>
        </a:defRPr>
      </a:lvl5pPr>
      <a:lvl6pPr marL="10357024" indent="-1001845" algn="l" defTabSz="4007378" rtl="0" fontAlgn="base">
        <a:spcBef>
          <a:spcPct val="20000"/>
        </a:spcBef>
        <a:spcAft>
          <a:spcPct val="0"/>
        </a:spcAft>
        <a:buChar char="»"/>
        <a:defRPr kumimoji="1" sz="8653">
          <a:solidFill>
            <a:schemeClr val="tx1"/>
          </a:solidFill>
          <a:latin typeface="+mn-lt"/>
          <a:ea typeface="+mn-ea"/>
        </a:defRPr>
      </a:lvl6pPr>
      <a:lvl7pPr marL="11692813" indent="-1001845" algn="l" defTabSz="4007378" rtl="0" fontAlgn="base">
        <a:spcBef>
          <a:spcPct val="20000"/>
        </a:spcBef>
        <a:spcAft>
          <a:spcPct val="0"/>
        </a:spcAft>
        <a:buChar char="»"/>
        <a:defRPr kumimoji="1" sz="8653">
          <a:solidFill>
            <a:schemeClr val="tx1"/>
          </a:solidFill>
          <a:latin typeface="+mn-lt"/>
          <a:ea typeface="+mn-ea"/>
        </a:defRPr>
      </a:lvl7pPr>
      <a:lvl8pPr marL="13028602" indent="-1001845" algn="l" defTabSz="4007378" rtl="0" fontAlgn="base">
        <a:spcBef>
          <a:spcPct val="20000"/>
        </a:spcBef>
        <a:spcAft>
          <a:spcPct val="0"/>
        </a:spcAft>
        <a:buChar char="»"/>
        <a:defRPr kumimoji="1" sz="8653">
          <a:solidFill>
            <a:schemeClr val="tx1"/>
          </a:solidFill>
          <a:latin typeface="+mn-lt"/>
          <a:ea typeface="+mn-ea"/>
        </a:defRPr>
      </a:lvl8pPr>
      <a:lvl9pPr marL="14364392" indent="-1001845" algn="l" defTabSz="4007378" rtl="0" fontAlgn="base">
        <a:spcBef>
          <a:spcPct val="20000"/>
        </a:spcBef>
        <a:spcAft>
          <a:spcPct val="0"/>
        </a:spcAft>
        <a:buChar char="»"/>
        <a:defRPr kumimoji="1" sz="8653">
          <a:solidFill>
            <a:schemeClr val="tx1"/>
          </a:solidFill>
          <a:latin typeface="+mn-lt"/>
          <a:ea typeface="+mn-ea"/>
        </a:defRPr>
      </a:lvl9pPr>
    </p:bodyStyle>
    <p:otherStyle>
      <a:defPPr>
        <a:defRPr lang="ja-JP"/>
      </a:defPPr>
      <a:lvl1pPr marL="0" algn="l" defTabSz="2671583" rtl="0" eaLnBrk="1" latinLnBrk="0" hangingPunct="1">
        <a:defRPr kumimoji="1" sz="5267" kern="1200">
          <a:solidFill>
            <a:schemeClr val="tx1"/>
          </a:solidFill>
          <a:latin typeface="+mn-lt"/>
          <a:ea typeface="+mn-ea"/>
          <a:cs typeface="+mn-cs"/>
        </a:defRPr>
      </a:lvl1pPr>
      <a:lvl2pPr marL="1335789" algn="l" defTabSz="2671583" rtl="0" eaLnBrk="1" latinLnBrk="0" hangingPunct="1">
        <a:defRPr kumimoji="1" sz="5267" kern="1200">
          <a:solidFill>
            <a:schemeClr val="tx1"/>
          </a:solidFill>
          <a:latin typeface="+mn-lt"/>
          <a:ea typeface="+mn-ea"/>
          <a:cs typeface="+mn-cs"/>
        </a:defRPr>
      </a:lvl2pPr>
      <a:lvl3pPr marL="2671583" algn="l" defTabSz="2671583" rtl="0" eaLnBrk="1" latinLnBrk="0" hangingPunct="1">
        <a:defRPr kumimoji="1" sz="5267" kern="1200">
          <a:solidFill>
            <a:schemeClr val="tx1"/>
          </a:solidFill>
          <a:latin typeface="+mn-lt"/>
          <a:ea typeface="+mn-ea"/>
          <a:cs typeface="+mn-cs"/>
        </a:defRPr>
      </a:lvl3pPr>
      <a:lvl4pPr marL="4007378" algn="l" defTabSz="2671583" rtl="0" eaLnBrk="1" latinLnBrk="0" hangingPunct="1">
        <a:defRPr kumimoji="1" sz="5267" kern="1200">
          <a:solidFill>
            <a:schemeClr val="tx1"/>
          </a:solidFill>
          <a:latin typeface="+mn-lt"/>
          <a:ea typeface="+mn-ea"/>
          <a:cs typeface="+mn-cs"/>
        </a:defRPr>
      </a:lvl4pPr>
      <a:lvl5pPr marL="5343169" algn="l" defTabSz="2671583" rtl="0" eaLnBrk="1" latinLnBrk="0" hangingPunct="1">
        <a:defRPr kumimoji="1" sz="5267" kern="1200">
          <a:solidFill>
            <a:schemeClr val="tx1"/>
          </a:solidFill>
          <a:latin typeface="+mn-lt"/>
          <a:ea typeface="+mn-ea"/>
          <a:cs typeface="+mn-cs"/>
        </a:defRPr>
      </a:lvl5pPr>
      <a:lvl6pPr marL="6678958" algn="l" defTabSz="2671583" rtl="0" eaLnBrk="1" latinLnBrk="0" hangingPunct="1">
        <a:defRPr kumimoji="1" sz="5267" kern="1200">
          <a:solidFill>
            <a:schemeClr val="tx1"/>
          </a:solidFill>
          <a:latin typeface="+mn-lt"/>
          <a:ea typeface="+mn-ea"/>
          <a:cs typeface="+mn-cs"/>
        </a:defRPr>
      </a:lvl6pPr>
      <a:lvl7pPr marL="8014746" algn="l" defTabSz="2671583" rtl="0" eaLnBrk="1" latinLnBrk="0" hangingPunct="1">
        <a:defRPr kumimoji="1" sz="5267" kern="1200">
          <a:solidFill>
            <a:schemeClr val="tx1"/>
          </a:solidFill>
          <a:latin typeface="+mn-lt"/>
          <a:ea typeface="+mn-ea"/>
          <a:cs typeface="+mn-cs"/>
        </a:defRPr>
      </a:lvl7pPr>
      <a:lvl8pPr marL="9350536" algn="l" defTabSz="2671583" rtl="0" eaLnBrk="1" latinLnBrk="0" hangingPunct="1">
        <a:defRPr kumimoji="1" sz="5267" kern="1200">
          <a:solidFill>
            <a:schemeClr val="tx1"/>
          </a:solidFill>
          <a:latin typeface="+mn-lt"/>
          <a:ea typeface="+mn-ea"/>
          <a:cs typeface="+mn-cs"/>
        </a:defRPr>
      </a:lvl8pPr>
      <a:lvl9pPr marL="10686331" algn="l" defTabSz="2671583" rtl="0" eaLnBrk="1" latinLnBrk="0" hangingPunct="1">
        <a:defRPr kumimoji="1" sz="52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2">
            <a:extLst>
              <a:ext uri="{FF2B5EF4-FFF2-40B4-BE49-F238E27FC236}">
                <a16:creationId xmlns:a16="http://schemas.microsoft.com/office/drawing/2014/main" id="{FC69E0E4-F96D-754E-C7D6-1EEE61CEB211}"/>
              </a:ext>
            </a:extLst>
          </p:cNvPr>
          <p:cNvSpPr txBox="1">
            <a:spLocks noChangeArrowheads="1"/>
          </p:cNvSpPr>
          <p:nvPr/>
        </p:nvSpPr>
        <p:spPr bwMode="auto">
          <a:xfrm>
            <a:off x="3911600" y="1987551"/>
            <a:ext cx="2903538" cy="2312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just" defTabSz="914400" rtl="0" eaLnBrk="0" fontAlgn="base" latinLnBrk="0" hangingPunct="0">
              <a:lnSpc>
                <a:spcPts val="16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拝啓　○○の候　貴社ますますご清栄のこととお慶び申し上げます平素は格別のご高配を賜り厚く御礼申し上げます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6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さて　このたび　弊社は　○月○日より下記へ移転することになりましたので謹んでご案内申し上げます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6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これを機に社員一同 より一層の努力をしてまいりますので今後とも皆様のご支援ご指導を賜りますようお願い申し上げます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6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まずは略儀ながら書中にてご挨拶申し上げます</a:t>
            </a:r>
            <a:endParaRPr kumimoji="0" lang="en-US" altLang="ja-JP" sz="700" dirty="0"/>
          </a:p>
          <a:p>
            <a:pPr marR="0" lvl="0" indent="2419350" defTabSz="914400" rtl="0" eaLnBrk="0" fontAlgn="base" latinLnBrk="0" hangingPunct="0">
              <a:lnSpc>
                <a:spcPts val="16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敬　具</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8" name="Text Box 1">
            <a:extLst>
              <a:ext uri="{FF2B5EF4-FFF2-40B4-BE49-F238E27FC236}">
                <a16:creationId xmlns:a16="http://schemas.microsoft.com/office/drawing/2014/main" id="{02E71EBF-B92A-578D-CCFF-B7880C4755D5}"/>
              </a:ext>
            </a:extLst>
          </p:cNvPr>
          <p:cNvSpPr txBox="1">
            <a:spLocks noChangeArrowheads="1"/>
          </p:cNvSpPr>
          <p:nvPr/>
        </p:nvSpPr>
        <p:spPr bwMode="auto">
          <a:xfrm>
            <a:off x="3509963" y="5651500"/>
            <a:ext cx="3706812"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200" b="0" i="0" u="none" strike="noStrike" cap="none" normalizeH="0" baseline="0" dirty="0">
              <a:ln>
                <a:noFill/>
              </a:ln>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株式会社 ○○○○○○</a:t>
            </a:r>
            <a:endParaRPr kumimoji="0" lang="ja-JP" altLang="ja-JP" sz="700" b="0" i="0" u="none" strike="noStrike" cap="none" normalizeH="0" baseline="0" dirty="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代表取締役社長</a:t>
            </a:r>
            <a:r>
              <a:rPr kumimoji="0" lang="ja-JP" altLang="ja-JP" sz="1000" b="0" i="0" u="none" strike="noStrike" cap="none" normalizeH="0" baseline="0" dirty="0">
                <a:ln>
                  <a:noFill/>
                </a:ln>
                <a:solidFill>
                  <a:srgbClr val="000000"/>
                </a:solidFill>
                <a:effectLst/>
                <a:latin typeface="游明朝" panose="02020400000000000000" pitchFamily="18" charset="-128"/>
                <a:ea typeface="游明朝" panose="02020400000000000000" pitchFamily="18" charset="-128"/>
                <a:cs typeface="Times New Roman" panose="02020603050405020304" pitchFamily="18" charset="0"/>
              </a:rPr>
              <a:t> ○ ○ ○ ○</a:t>
            </a:r>
            <a:endParaRPr kumimoji="0" lang="ja-JP" altLang="ja-JP" sz="7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10" name="Text Box 4">
            <a:extLst>
              <a:ext uri="{FF2B5EF4-FFF2-40B4-BE49-F238E27FC236}">
                <a16:creationId xmlns:a16="http://schemas.microsoft.com/office/drawing/2014/main" id="{7152AC57-8C31-D07A-14F2-B15E526EB1A7}"/>
              </a:ext>
            </a:extLst>
          </p:cNvPr>
          <p:cNvSpPr txBox="1">
            <a:spLocks noChangeArrowheads="1"/>
          </p:cNvSpPr>
          <p:nvPr/>
        </p:nvSpPr>
        <p:spPr bwMode="auto">
          <a:xfrm>
            <a:off x="4051300" y="4445000"/>
            <a:ext cx="1177925"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令和○年○○月</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11" name="Text Box 3">
            <a:extLst>
              <a:ext uri="{FF2B5EF4-FFF2-40B4-BE49-F238E27FC236}">
                <a16:creationId xmlns:a16="http://schemas.microsoft.com/office/drawing/2014/main" id="{6C67D071-DD0C-B559-35FB-7E5BEF90F60A}"/>
              </a:ext>
            </a:extLst>
          </p:cNvPr>
          <p:cNvSpPr txBox="1">
            <a:spLocks noChangeArrowheads="1"/>
          </p:cNvSpPr>
          <p:nvPr/>
        </p:nvSpPr>
        <p:spPr bwMode="auto">
          <a:xfrm>
            <a:off x="3509963" y="1519238"/>
            <a:ext cx="3706812" cy="24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移転のお知らせ</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12" name="Text Box 2">
            <a:extLst>
              <a:ext uri="{FF2B5EF4-FFF2-40B4-BE49-F238E27FC236}">
                <a16:creationId xmlns:a16="http://schemas.microsoft.com/office/drawing/2014/main" id="{A424824D-ABEC-4698-D561-9E7EFCAE8E5A}"/>
              </a:ext>
            </a:extLst>
          </p:cNvPr>
          <p:cNvSpPr txBox="1">
            <a:spLocks noChangeArrowheads="1"/>
          </p:cNvSpPr>
          <p:nvPr/>
        </p:nvSpPr>
        <p:spPr bwMode="auto">
          <a:xfrm>
            <a:off x="3509963" y="5251450"/>
            <a:ext cx="3706812"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indent="915988" eaLnBrk="0" hangingPunct="0">
              <a:defRPr>
                <a:solidFill>
                  <a:schemeClr val="tx1"/>
                </a:solidFill>
                <a:latin typeface="Arial" panose="020B0604020202020204" pitchFamily="34" charset="0"/>
              </a:defRPr>
            </a:lvl1pPr>
            <a:lvl2pPr marL="457200" eaLnBrk="0" hangingPunct="0">
              <a:defRPr>
                <a:solidFill>
                  <a:schemeClr val="tx1"/>
                </a:solidFill>
                <a:latin typeface="Arial" panose="020B0604020202020204" pitchFamily="34" charset="0"/>
              </a:defRPr>
            </a:lvl2pPr>
            <a:lvl3pPr marL="914400" eaLnBrk="0" hangingPunct="0">
              <a:defRPr>
                <a:solidFill>
                  <a:schemeClr val="tx1"/>
                </a:solidFill>
                <a:latin typeface="Arial" panose="020B0604020202020204" pitchFamily="34" charset="0"/>
              </a:defRPr>
            </a:lvl3pPr>
            <a:lvl4pPr marL="1371600" eaLnBrk="0" hangingPunct="0">
              <a:defRPr>
                <a:solidFill>
                  <a:schemeClr val="tx1"/>
                </a:solidFill>
                <a:latin typeface="Arial" panose="020B0604020202020204" pitchFamily="34" charset="0"/>
              </a:defRPr>
            </a:lvl4pPr>
            <a:lvl5pPr marL="1828800" eaLnBrk="0" hangingPunct="0">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新住所　〒</a:t>
            </a:r>
            <a:r>
              <a:rPr kumimoji="0" lang="en-US" altLang="ja-JP" sz="9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000-0000 </a:t>
            </a:r>
            <a:r>
              <a:rPr kumimoji="0" lang="ja-JP" altLang="en-US" sz="9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東京都西新宿○丁目○番○号</a:t>
            </a:r>
            <a:endParaRPr kumimoji="0" lang="ja-JP" altLang="en-US" sz="700" b="0" i="0" u="none" strike="noStrike" cap="none" normalizeH="0" baseline="0" dirty="0">
              <a:ln>
                <a:noFill/>
              </a:ln>
              <a:solidFill>
                <a:schemeClr val="tx1"/>
              </a:solidFill>
              <a:effectLst/>
            </a:endParaRPr>
          </a:p>
          <a:p>
            <a:pPr marR="0" lvl="0" indent="857250" algn="ctr" defTabSz="914400" rtl="0" eaLnBrk="0" fontAlgn="base" latinLnBrk="0" hangingPunct="0">
              <a:lnSpc>
                <a:spcPct val="100000"/>
              </a:lnSpc>
              <a:spcBef>
                <a:spcPct val="0"/>
              </a:spcBef>
              <a:spcAft>
                <a:spcPct val="0"/>
              </a:spcAft>
              <a:buClrTx/>
              <a:buSzTx/>
              <a:buFontTx/>
              <a:buNone/>
            </a:pPr>
            <a:r>
              <a:rPr kumimoji="0" lang="ja-JP" altLang="en-US" sz="9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endParaRPr kumimoji="0" lang="en-US" altLang="ja-JP" sz="700" dirty="0"/>
          </a:p>
          <a:p>
            <a:pPr marR="0" lvl="0" indent="857250" algn="ctr" defTabSz="914400" rtl="0" eaLnBrk="0" fontAlgn="base" latinLnBrk="0" hangingPunct="0">
              <a:lnSpc>
                <a:spcPct val="100000"/>
              </a:lnSpc>
              <a:spcBef>
                <a:spcPct val="0"/>
              </a:spcBef>
              <a:spcAft>
                <a:spcPct val="0"/>
              </a:spcAft>
              <a:buClrTx/>
              <a:buSzTx/>
              <a:buFontTx/>
              <a:buNone/>
              <a:tabLst/>
            </a:pPr>
            <a:r>
              <a:rPr kumimoji="0" lang="ja-JP" altLang="en-US" sz="800" b="0" i="0" u="none" strike="noStrike" cap="none" normalizeH="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ＴＥＬ０３</a:t>
            </a:r>
            <a:r>
              <a:rPr kumimoji="0" lang="en-US" altLang="ja-JP" sz="800" b="0" i="0" u="none" strike="noStrike" cap="none" normalizeH="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a:t>
            </a:r>
            <a:r>
              <a:rPr kumimoji="0" lang="en-US" altLang="ja-JP" sz="800" b="0" i="0" u="none" strike="noStrike" cap="none" normalizeH="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００００</a:t>
            </a:r>
            <a:endParaRPr kumimoji="0" lang="ja-JP" altLang="en-US" sz="700" b="0" i="0" u="none" strike="noStrike" cap="none" normalizeH="0" dirty="0">
              <a:ln>
                <a:noFill/>
              </a:ln>
              <a:solidFill>
                <a:schemeClr val="tx1"/>
              </a:solidFill>
              <a:effectLst/>
            </a:endParaRPr>
          </a:p>
          <a:p>
            <a:pPr marR="0" lvl="0" indent="857250" algn="ctr" defTabSz="914400" rtl="0" eaLnBrk="0" fontAlgn="base" latinLnBrk="0" hangingPunct="0">
              <a:lnSpc>
                <a:spcPct val="100000"/>
              </a:lnSpc>
              <a:spcBef>
                <a:spcPct val="0"/>
              </a:spcBef>
              <a:spcAft>
                <a:spcPct val="0"/>
              </a:spcAft>
              <a:buClrTx/>
              <a:buSzTx/>
              <a:buFontTx/>
              <a:buNone/>
              <a:tabLst/>
            </a:pPr>
            <a:r>
              <a:rPr kumimoji="0" lang="ja-JP" altLang="en-US" sz="8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ＦＡＸ０３</a:t>
            </a:r>
            <a:r>
              <a:rPr kumimoji="0" lang="en-US" altLang="ja-JP" sz="8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a:t>
            </a:r>
            <a:r>
              <a:rPr kumimoji="0" lang="en-US" altLang="ja-JP" sz="8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００００</a:t>
            </a:r>
            <a:endParaRPr kumimoji="0" lang="ja-JP"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371600"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371600"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280</TotalTime>
  <Words>123</Words>
  <Application>Microsoft Office PowerPoint</Application>
  <PresentationFormat>ユーザー設定</PresentationFormat>
  <Paragraphs>14</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明朝</vt:lpstr>
      <vt:lpstr>游明朝</vt:lpstr>
      <vt:lpstr>Arial</vt:lpstr>
      <vt:lpstr>Century</vt:lpstr>
      <vt:lpstr>標準デザイン</vt:lpstr>
      <vt:lpstr>PowerPoint プレゼンテーション</vt:lpstr>
    </vt:vector>
  </TitlesOfParts>
  <Company>matsuo-print.com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Ex-Image-L</dc:creator>
  <cp:lastModifiedBy>亮 松尾</cp:lastModifiedBy>
  <cp:revision>28</cp:revision>
  <dcterms:created xsi:type="dcterms:W3CDTF">2010-06-02T01:56:44Z</dcterms:created>
  <dcterms:modified xsi:type="dcterms:W3CDTF">2023-06-26T06:18:07Z</dcterms:modified>
</cp:coreProperties>
</file>