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0691813" cy="7559675"/>
  <p:notesSz cx="12446000" cy="8597900"/>
  <p:defaultTextStyle>
    <a:defPPr>
      <a:defRPr lang="ja-JP"/>
    </a:defPPr>
    <a:lvl1pPr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1pPr>
    <a:lvl2pPr marL="31802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2pPr>
    <a:lvl3pPr marL="637150"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3pPr>
    <a:lvl4pPr marL="956277"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4pPr>
    <a:lvl5pPr marL="1275406" indent="1108" algn="l" rtl="0" fontAlgn="base">
      <a:spcBef>
        <a:spcPct val="0"/>
      </a:spcBef>
      <a:spcAft>
        <a:spcPct val="0"/>
      </a:spcAft>
      <a:defRPr kumimoji="1" sz="1888" kern="1200">
        <a:solidFill>
          <a:schemeClr val="tx1"/>
        </a:solidFill>
        <a:latin typeface="Arial" pitchFamily="34" charset="0"/>
        <a:ea typeface="ＭＳ Ｐゴシック" pitchFamily="50" charset="-128"/>
        <a:cs typeface="+mn-cs"/>
      </a:defRPr>
    </a:lvl5pPr>
    <a:lvl6pPr marL="1595643" algn="l" defTabSz="638257" rtl="0" eaLnBrk="1" latinLnBrk="0" hangingPunct="1">
      <a:defRPr kumimoji="1" sz="1888" kern="1200">
        <a:solidFill>
          <a:schemeClr val="tx1"/>
        </a:solidFill>
        <a:latin typeface="Arial" pitchFamily="34" charset="0"/>
        <a:ea typeface="ＭＳ Ｐゴシック" pitchFamily="50" charset="-128"/>
        <a:cs typeface="+mn-cs"/>
      </a:defRPr>
    </a:lvl6pPr>
    <a:lvl7pPr marL="1914770" algn="l" defTabSz="638257" rtl="0" eaLnBrk="1" latinLnBrk="0" hangingPunct="1">
      <a:defRPr kumimoji="1" sz="1888" kern="1200">
        <a:solidFill>
          <a:schemeClr val="tx1"/>
        </a:solidFill>
        <a:latin typeface="Arial" pitchFamily="34" charset="0"/>
        <a:ea typeface="ＭＳ Ｐゴシック" pitchFamily="50" charset="-128"/>
        <a:cs typeface="+mn-cs"/>
      </a:defRPr>
    </a:lvl7pPr>
    <a:lvl8pPr marL="2233899" algn="l" defTabSz="638257" rtl="0" eaLnBrk="1" latinLnBrk="0" hangingPunct="1">
      <a:defRPr kumimoji="1" sz="1888" kern="1200">
        <a:solidFill>
          <a:schemeClr val="tx1"/>
        </a:solidFill>
        <a:latin typeface="Arial" pitchFamily="34" charset="0"/>
        <a:ea typeface="ＭＳ Ｐゴシック" pitchFamily="50" charset="-128"/>
        <a:cs typeface="+mn-cs"/>
      </a:defRPr>
    </a:lvl8pPr>
    <a:lvl9pPr marL="2553028" algn="l" defTabSz="638257" rtl="0" eaLnBrk="1" latinLnBrk="0" hangingPunct="1">
      <a:defRPr kumimoji="1" sz="1888"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7" autoAdjust="0"/>
    <p:restoredTop sz="94660" autoAdjust="0"/>
  </p:normalViewPr>
  <p:slideViewPr>
    <p:cSldViewPr snapToGrid="0" snapToObjects="1">
      <p:cViewPr>
        <p:scale>
          <a:sx n="130" d="100"/>
          <a:sy n="130" d="100"/>
        </p:scale>
        <p:origin x="96" y="-642"/>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420D8F80-BF42-D63F-917A-5347AAC790AB}"/>
              </a:ext>
            </a:extLst>
          </p:cNvPr>
          <p:cNvSpPr/>
          <p:nvPr userDrawn="1"/>
        </p:nvSpPr>
        <p:spPr bwMode="auto">
          <a:xfrm>
            <a:off x="3502800" y="1026000"/>
            <a:ext cx="3708000" cy="5508000"/>
          </a:xfrm>
          <a:prstGeom prst="roundRect">
            <a:avLst>
              <a:gd name="adj" fmla="val 3320"/>
            </a:avLst>
          </a:prstGeom>
          <a:noFill/>
          <a:ln w="63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371600" rtl="0" eaLnBrk="1" fontAlgn="base" latinLnBrk="0" hangingPunct="1">
              <a:lnSpc>
                <a:spcPct val="100000"/>
              </a:lnSpc>
              <a:spcBef>
                <a:spcPct val="0"/>
              </a:spcBef>
              <a:spcAft>
                <a:spcPct val="0"/>
              </a:spcAft>
              <a:buClrTx/>
              <a:buSzTx/>
              <a:buFontTx/>
              <a:buNone/>
              <a:tabLst/>
            </a:pPr>
            <a:endParaRPr kumimoji="1" lang="ja-JP" altLang="en-US" sz="2700" b="0" i="0" u="none" strike="noStrike" cap="none" normalizeH="0" baseline="0">
              <a:ln>
                <a:noFill/>
              </a:ln>
              <a:solidFill>
                <a:schemeClr val="tx1"/>
              </a:solidFill>
              <a:effectLst/>
              <a:latin typeface="Arial" charset="0"/>
              <a:ea typeface="ＭＳ Ｐゴシック" pitchFamily="50" charset="-128"/>
            </a:endParaRPr>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ctr" defTabSz="4003629" rtl="0" eaLnBrk="0" fontAlgn="base" hangingPunct="0">
        <a:spcBef>
          <a:spcPct val="0"/>
        </a:spcBef>
        <a:spcAft>
          <a:spcPct val="0"/>
        </a:spcAft>
        <a:defRPr kumimoji="1" sz="19195">
          <a:solidFill>
            <a:schemeClr val="tx2"/>
          </a:solidFill>
          <a:latin typeface="+mj-lt"/>
          <a:ea typeface="+mj-ea"/>
          <a:cs typeface="+mj-cs"/>
        </a:defRPr>
      </a:lvl1pPr>
      <a:lvl2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2pPr>
      <a:lvl3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3pPr>
      <a:lvl4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4pPr>
      <a:lvl5pPr algn="ctr" defTabSz="4003629" rtl="0" eaLnBrk="0" fontAlgn="base" hangingPunct="0">
        <a:spcBef>
          <a:spcPct val="0"/>
        </a:spcBef>
        <a:spcAft>
          <a:spcPct val="0"/>
        </a:spcAft>
        <a:defRPr kumimoji="1" sz="19195">
          <a:solidFill>
            <a:schemeClr val="tx2"/>
          </a:solidFill>
          <a:latin typeface="Arial" charset="0"/>
          <a:ea typeface="ＭＳ Ｐゴシック" pitchFamily="50" charset="-128"/>
        </a:defRPr>
      </a:lvl5pPr>
      <a:lvl6pPr marL="1335789" algn="ctr" defTabSz="4007378" rtl="0" fontAlgn="base">
        <a:spcBef>
          <a:spcPct val="0"/>
        </a:spcBef>
        <a:spcAft>
          <a:spcPct val="0"/>
        </a:spcAft>
        <a:defRPr kumimoji="1" sz="19195">
          <a:solidFill>
            <a:schemeClr val="tx2"/>
          </a:solidFill>
          <a:latin typeface="Arial" charset="0"/>
          <a:ea typeface="ＭＳ Ｐゴシック" pitchFamily="50" charset="-128"/>
        </a:defRPr>
      </a:lvl6pPr>
      <a:lvl7pPr marL="2671583" algn="ctr" defTabSz="4007378" rtl="0" fontAlgn="base">
        <a:spcBef>
          <a:spcPct val="0"/>
        </a:spcBef>
        <a:spcAft>
          <a:spcPct val="0"/>
        </a:spcAft>
        <a:defRPr kumimoji="1" sz="19195">
          <a:solidFill>
            <a:schemeClr val="tx2"/>
          </a:solidFill>
          <a:latin typeface="Arial" charset="0"/>
          <a:ea typeface="ＭＳ Ｐゴシック" pitchFamily="50" charset="-128"/>
        </a:defRPr>
      </a:lvl7pPr>
      <a:lvl8pPr marL="4007378" algn="ctr" defTabSz="4007378" rtl="0" fontAlgn="base">
        <a:spcBef>
          <a:spcPct val="0"/>
        </a:spcBef>
        <a:spcAft>
          <a:spcPct val="0"/>
        </a:spcAft>
        <a:defRPr kumimoji="1" sz="19195">
          <a:solidFill>
            <a:schemeClr val="tx2"/>
          </a:solidFill>
          <a:latin typeface="Arial" charset="0"/>
          <a:ea typeface="ＭＳ Ｐゴシック" pitchFamily="50" charset="-128"/>
        </a:defRPr>
      </a:lvl8pPr>
      <a:lvl9pPr marL="5343169" algn="ctr" defTabSz="4007378" rtl="0" fontAlgn="base">
        <a:spcBef>
          <a:spcPct val="0"/>
        </a:spcBef>
        <a:spcAft>
          <a:spcPct val="0"/>
        </a:spcAft>
        <a:defRPr kumimoji="1" sz="19195">
          <a:solidFill>
            <a:schemeClr val="tx2"/>
          </a:solidFill>
          <a:latin typeface="Arial" charset="0"/>
          <a:ea typeface="ＭＳ Ｐゴシック" pitchFamily="50" charset="-128"/>
        </a:defRPr>
      </a:lvl9pPr>
    </p:titleStyle>
    <p:bodyStyle>
      <a:lvl1pPr marL="1498464" indent="-1498464" algn="l" defTabSz="4003629" rtl="0" eaLnBrk="0" fontAlgn="base" hangingPunct="0">
        <a:spcBef>
          <a:spcPct val="20000"/>
        </a:spcBef>
        <a:spcAft>
          <a:spcPct val="0"/>
        </a:spcAft>
        <a:buChar char="•"/>
        <a:defRPr kumimoji="1" sz="13924">
          <a:solidFill>
            <a:schemeClr val="tx1"/>
          </a:solidFill>
          <a:latin typeface="+mn-lt"/>
          <a:ea typeface="+mn-ea"/>
          <a:cs typeface="+mn-cs"/>
        </a:defRPr>
      </a:lvl1pPr>
      <a:lvl2pPr marL="3252080" indent="-1247944" algn="l" defTabSz="4003629" rtl="0" eaLnBrk="0" fontAlgn="base" hangingPunct="0">
        <a:spcBef>
          <a:spcPct val="20000"/>
        </a:spcBef>
        <a:spcAft>
          <a:spcPct val="0"/>
        </a:spcAft>
        <a:buChar char="–"/>
        <a:defRPr kumimoji="1" sz="12418">
          <a:solidFill>
            <a:schemeClr val="tx1"/>
          </a:solidFill>
          <a:latin typeface="+mn-lt"/>
          <a:ea typeface="+mn-ea"/>
        </a:defRPr>
      </a:lvl2pPr>
      <a:lvl3pPr marL="5005700" indent="-997429" algn="l" defTabSz="4003629" rtl="0" eaLnBrk="0" fontAlgn="base" hangingPunct="0">
        <a:spcBef>
          <a:spcPct val="20000"/>
        </a:spcBef>
        <a:spcAft>
          <a:spcPct val="0"/>
        </a:spcAft>
        <a:buChar char="•"/>
        <a:defRPr kumimoji="1" sz="10916">
          <a:solidFill>
            <a:schemeClr val="tx1"/>
          </a:solidFill>
          <a:latin typeface="+mn-lt"/>
          <a:ea typeface="+mn-ea"/>
        </a:defRPr>
      </a:lvl3pPr>
      <a:lvl4pPr marL="7014474" indent="-997429" algn="l" defTabSz="4003629" rtl="0" eaLnBrk="0" fontAlgn="base" hangingPunct="0">
        <a:spcBef>
          <a:spcPct val="20000"/>
        </a:spcBef>
        <a:spcAft>
          <a:spcPct val="0"/>
        </a:spcAft>
        <a:buChar char="–"/>
        <a:defRPr kumimoji="1" sz="8653">
          <a:solidFill>
            <a:schemeClr val="tx1"/>
          </a:solidFill>
          <a:latin typeface="+mn-lt"/>
          <a:ea typeface="+mn-ea"/>
        </a:defRPr>
      </a:lvl4pPr>
      <a:lvl5pPr marL="9018608" indent="-997429" algn="l" defTabSz="4003629" rtl="0" eaLnBrk="0" fontAlgn="base" hangingPunct="0">
        <a:spcBef>
          <a:spcPct val="20000"/>
        </a:spcBef>
        <a:spcAft>
          <a:spcPct val="0"/>
        </a:spcAft>
        <a:buChar char="»"/>
        <a:defRPr kumimoji="1" sz="8653">
          <a:solidFill>
            <a:schemeClr val="tx1"/>
          </a:solidFill>
          <a:latin typeface="+mn-lt"/>
          <a:ea typeface="+mn-ea"/>
        </a:defRPr>
      </a:lvl5pPr>
      <a:lvl6pPr marL="10357024" indent="-1001845" algn="l" defTabSz="4007378" rtl="0" fontAlgn="base">
        <a:spcBef>
          <a:spcPct val="20000"/>
        </a:spcBef>
        <a:spcAft>
          <a:spcPct val="0"/>
        </a:spcAft>
        <a:buChar char="»"/>
        <a:defRPr kumimoji="1" sz="8653">
          <a:solidFill>
            <a:schemeClr val="tx1"/>
          </a:solidFill>
          <a:latin typeface="+mn-lt"/>
          <a:ea typeface="+mn-ea"/>
        </a:defRPr>
      </a:lvl6pPr>
      <a:lvl7pPr marL="11692813" indent="-1001845" algn="l" defTabSz="4007378" rtl="0" fontAlgn="base">
        <a:spcBef>
          <a:spcPct val="20000"/>
        </a:spcBef>
        <a:spcAft>
          <a:spcPct val="0"/>
        </a:spcAft>
        <a:buChar char="»"/>
        <a:defRPr kumimoji="1" sz="8653">
          <a:solidFill>
            <a:schemeClr val="tx1"/>
          </a:solidFill>
          <a:latin typeface="+mn-lt"/>
          <a:ea typeface="+mn-ea"/>
        </a:defRPr>
      </a:lvl7pPr>
      <a:lvl8pPr marL="13028602" indent="-1001845" algn="l" defTabSz="4007378" rtl="0" fontAlgn="base">
        <a:spcBef>
          <a:spcPct val="20000"/>
        </a:spcBef>
        <a:spcAft>
          <a:spcPct val="0"/>
        </a:spcAft>
        <a:buChar char="»"/>
        <a:defRPr kumimoji="1" sz="8653">
          <a:solidFill>
            <a:schemeClr val="tx1"/>
          </a:solidFill>
          <a:latin typeface="+mn-lt"/>
          <a:ea typeface="+mn-ea"/>
        </a:defRPr>
      </a:lvl8pPr>
      <a:lvl9pPr marL="14364392" indent="-1001845" algn="l" defTabSz="4007378" rtl="0" fontAlgn="base">
        <a:spcBef>
          <a:spcPct val="20000"/>
        </a:spcBef>
        <a:spcAft>
          <a:spcPct val="0"/>
        </a:spcAft>
        <a:buChar char="»"/>
        <a:defRPr kumimoji="1" sz="8653">
          <a:solidFill>
            <a:schemeClr val="tx1"/>
          </a:solidFill>
          <a:latin typeface="+mn-lt"/>
          <a:ea typeface="+mn-ea"/>
        </a:defRPr>
      </a:lvl9pPr>
    </p:bodyStyle>
    <p:otherStyle>
      <a:defPPr>
        <a:defRPr lang="ja-JP"/>
      </a:defPPr>
      <a:lvl1pPr marL="0" algn="l" defTabSz="2671583" rtl="0" eaLnBrk="1" latinLnBrk="0" hangingPunct="1">
        <a:defRPr kumimoji="1" sz="5267" kern="1200">
          <a:solidFill>
            <a:schemeClr val="tx1"/>
          </a:solidFill>
          <a:latin typeface="+mn-lt"/>
          <a:ea typeface="+mn-ea"/>
          <a:cs typeface="+mn-cs"/>
        </a:defRPr>
      </a:lvl1pPr>
      <a:lvl2pPr marL="1335789" algn="l" defTabSz="2671583" rtl="0" eaLnBrk="1" latinLnBrk="0" hangingPunct="1">
        <a:defRPr kumimoji="1" sz="5267" kern="1200">
          <a:solidFill>
            <a:schemeClr val="tx1"/>
          </a:solidFill>
          <a:latin typeface="+mn-lt"/>
          <a:ea typeface="+mn-ea"/>
          <a:cs typeface="+mn-cs"/>
        </a:defRPr>
      </a:lvl2pPr>
      <a:lvl3pPr marL="2671583" algn="l" defTabSz="2671583" rtl="0" eaLnBrk="1" latinLnBrk="0" hangingPunct="1">
        <a:defRPr kumimoji="1" sz="5267" kern="1200">
          <a:solidFill>
            <a:schemeClr val="tx1"/>
          </a:solidFill>
          <a:latin typeface="+mn-lt"/>
          <a:ea typeface="+mn-ea"/>
          <a:cs typeface="+mn-cs"/>
        </a:defRPr>
      </a:lvl3pPr>
      <a:lvl4pPr marL="4007378" algn="l" defTabSz="2671583" rtl="0" eaLnBrk="1" latinLnBrk="0" hangingPunct="1">
        <a:defRPr kumimoji="1" sz="5267" kern="1200">
          <a:solidFill>
            <a:schemeClr val="tx1"/>
          </a:solidFill>
          <a:latin typeface="+mn-lt"/>
          <a:ea typeface="+mn-ea"/>
          <a:cs typeface="+mn-cs"/>
        </a:defRPr>
      </a:lvl4pPr>
      <a:lvl5pPr marL="5343169" algn="l" defTabSz="2671583" rtl="0" eaLnBrk="1" latinLnBrk="0" hangingPunct="1">
        <a:defRPr kumimoji="1" sz="5267" kern="1200">
          <a:solidFill>
            <a:schemeClr val="tx1"/>
          </a:solidFill>
          <a:latin typeface="+mn-lt"/>
          <a:ea typeface="+mn-ea"/>
          <a:cs typeface="+mn-cs"/>
        </a:defRPr>
      </a:lvl5pPr>
      <a:lvl6pPr marL="6678958" algn="l" defTabSz="2671583" rtl="0" eaLnBrk="1" latinLnBrk="0" hangingPunct="1">
        <a:defRPr kumimoji="1" sz="5267" kern="1200">
          <a:solidFill>
            <a:schemeClr val="tx1"/>
          </a:solidFill>
          <a:latin typeface="+mn-lt"/>
          <a:ea typeface="+mn-ea"/>
          <a:cs typeface="+mn-cs"/>
        </a:defRPr>
      </a:lvl6pPr>
      <a:lvl7pPr marL="8014746" algn="l" defTabSz="2671583" rtl="0" eaLnBrk="1" latinLnBrk="0" hangingPunct="1">
        <a:defRPr kumimoji="1" sz="5267" kern="1200">
          <a:solidFill>
            <a:schemeClr val="tx1"/>
          </a:solidFill>
          <a:latin typeface="+mn-lt"/>
          <a:ea typeface="+mn-ea"/>
          <a:cs typeface="+mn-cs"/>
        </a:defRPr>
      </a:lvl7pPr>
      <a:lvl8pPr marL="9350536" algn="l" defTabSz="2671583" rtl="0" eaLnBrk="1" latinLnBrk="0" hangingPunct="1">
        <a:defRPr kumimoji="1" sz="5267" kern="1200">
          <a:solidFill>
            <a:schemeClr val="tx1"/>
          </a:solidFill>
          <a:latin typeface="+mn-lt"/>
          <a:ea typeface="+mn-ea"/>
          <a:cs typeface="+mn-cs"/>
        </a:defRPr>
      </a:lvl8pPr>
      <a:lvl9pPr marL="10686331" algn="l" defTabSz="2671583" rtl="0" eaLnBrk="1" latinLnBrk="0" hangingPunct="1">
        <a:defRPr kumimoji="1" sz="5267"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1A856B8-9ACA-EA6A-27C3-8545A13F87BF}"/>
              </a:ext>
            </a:extLst>
          </p:cNvPr>
          <p:cNvSpPr txBox="1">
            <a:spLocks noChangeArrowheads="1"/>
          </p:cNvSpPr>
          <p:nvPr/>
        </p:nvSpPr>
        <p:spPr bwMode="auto">
          <a:xfrm>
            <a:off x="5106758" y="1654555"/>
            <a:ext cx="1365250" cy="431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p>
            <a:pPr marL="0" marR="0" lvl="0" indent="0" algn="just" defTabSz="914400" rtl="0" eaLnBrk="0" fontAlgn="base" latinLnBrk="0" hangingPunct="0">
              <a:lnSpc>
                <a:spcPts val="13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拝啓　○○の候　貴社ますますご清栄のこととお慶び申し上げます平素は格別のご高配を賜り厚く御礼申し上げます</a:t>
            </a:r>
            <a:endParaRPr kumimoji="0" lang="ja-JP" altLang="ja-JP" sz="700" b="0" i="0" u="none" strike="noStrike" cap="none" normalizeH="0" baseline="0" dirty="0">
              <a:ln>
                <a:noFill/>
              </a:ln>
              <a:solidFill>
                <a:schemeClr val="tx1"/>
              </a:solidFill>
              <a:effectLst/>
            </a:endParaRPr>
          </a:p>
          <a:p>
            <a:pPr marL="0" marR="0" lvl="0" indent="0" algn="just" defTabSz="914400" rtl="0" eaLnBrk="0" fontAlgn="base" latinLnBrk="0" hangingPunct="0">
              <a:lnSpc>
                <a:spcPts val="13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さて　このたび　弊社は　○月○日より左記へ移転することになりましたので謹んでご案内申し上げます</a:t>
            </a:r>
            <a:endParaRPr kumimoji="0" lang="ja-JP" altLang="ja-JP" sz="700" b="0" i="0" u="none" strike="noStrike" cap="none" normalizeH="0" baseline="0" dirty="0">
              <a:ln>
                <a:noFill/>
              </a:ln>
              <a:solidFill>
                <a:schemeClr val="tx1"/>
              </a:solidFill>
              <a:effectLst/>
            </a:endParaRPr>
          </a:p>
          <a:p>
            <a:pPr marL="0" marR="0" lvl="0" indent="0" algn="just" defTabSz="914400" rtl="0" eaLnBrk="0" fontAlgn="base" latinLnBrk="0" hangingPunct="0">
              <a:lnSpc>
                <a:spcPts val="13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これを機に社員一同 より一層の努力をしてまいりますので今後とも皆様のご支援ご指導を賜りますようお願い申し上げます</a:t>
            </a:r>
            <a:endParaRPr kumimoji="0" lang="ja-JP" altLang="ja-JP" sz="700" b="0" i="0" u="none" strike="noStrike" cap="none" normalizeH="0" baseline="0" dirty="0">
              <a:ln>
                <a:noFill/>
              </a:ln>
              <a:solidFill>
                <a:schemeClr val="tx1"/>
              </a:solidFill>
              <a:effectLst/>
            </a:endParaRPr>
          </a:p>
          <a:p>
            <a:pPr marL="0" marR="0" lvl="0" indent="0" algn="just" defTabSz="914400" rtl="0" eaLnBrk="0" fontAlgn="base" latinLnBrk="0" hangingPunct="0">
              <a:lnSpc>
                <a:spcPts val="13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まずは略儀ながら書中にてご挨拶申し上げます</a:t>
            </a:r>
            <a:endParaRPr kumimoji="0" lang="ja-JP" altLang="ja-JP" sz="700" b="0" i="0" u="none" strike="noStrike" cap="none" normalizeH="0" baseline="0" dirty="0">
              <a:ln>
                <a:noFill/>
              </a:ln>
              <a:solidFill>
                <a:schemeClr val="tx1"/>
              </a:solidFill>
              <a:effectLst/>
            </a:endParaRPr>
          </a:p>
          <a:p>
            <a:pPr marR="0" lvl="0" indent="3946525" algn="just" defTabSz="914400" rtl="0" eaLnBrk="0" fontAlgn="base" latinLnBrk="0" hangingPunct="0">
              <a:lnSpc>
                <a:spcPts val="1300"/>
              </a:lnSpc>
              <a:spcBef>
                <a:spcPct val="0"/>
              </a:spcBef>
              <a:spcAft>
                <a:spcPct val="0"/>
              </a:spcAft>
              <a:buClrTx/>
              <a:buSzTx/>
              <a:buFontTx/>
              <a:buNone/>
              <a:tabLst/>
            </a:pPr>
            <a:r>
              <a:rPr kumimoji="0" lang="ja-JP" altLang="ja-JP" sz="900" b="0" i="0" u="none" strike="noStrike" cap="none" normalizeH="0" baseline="0" dirty="0">
                <a:ln>
                  <a:noFill/>
                </a:ln>
                <a:solidFill>
                  <a:schemeClr val="tx1"/>
                </a:solidFill>
                <a:effectLst/>
                <a:latin typeface="Century" panose="02040604050505020304" pitchFamily="18" charset="0"/>
                <a:ea typeface="ＭＳ 明朝" panose="02020609040205080304" pitchFamily="17" charset="-128"/>
                <a:cs typeface="Times New Roman" panose="02020603050405020304" pitchFamily="18" charset="0"/>
              </a:rPr>
              <a:t>敬　具</a:t>
            </a:r>
            <a:endParaRPr kumimoji="0" lang="ja-JP" altLang="ja-JP" sz="1800" b="0" i="0" u="none" strike="noStrike" cap="none" normalizeH="0" baseline="0" dirty="0">
              <a:ln>
                <a:noFill/>
              </a:ln>
              <a:solidFill>
                <a:schemeClr val="tx1"/>
              </a:solidFill>
              <a:effectLst/>
              <a:latin typeface="Arial" panose="020B0604020202020204" pitchFamily="34" charset="0"/>
            </a:endParaRPr>
          </a:p>
        </p:txBody>
      </p:sp>
      <p:sp>
        <p:nvSpPr>
          <p:cNvPr id="4" name="Text Box 1">
            <a:extLst>
              <a:ext uri="{FF2B5EF4-FFF2-40B4-BE49-F238E27FC236}">
                <a16:creationId xmlns:a16="http://schemas.microsoft.com/office/drawing/2014/main" id="{095B3EF9-B89B-9CAA-269D-5DA6360A25C2}"/>
              </a:ext>
            </a:extLst>
          </p:cNvPr>
          <p:cNvSpPr txBox="1">
            <a:spLocks noChangeArrowheads="1"/>
          </p:cNvSpPr>
          <p:nvPr/>
        </p:nvSpPr>
        <p:spPr bwMode="auto">
          <a:xfrm>
            <a:off x="3765818" y="4040940"/>
            <a:ext cx="441325" cy="1933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2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株式会社 ○○○○</a:t>
            </a:r>
            <a:endParaRPr kumimoji="0" lang="ja-JP" altLang="ja-JP" sz="700" b="0"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代表取締役社長 </a:t>
            </a:r>
            <a:r>
              <a:rPr kumimoji="0" lang="ja-JP" altLang="ja-JP" sz="1000" b="0" i="0" u="none" strike="noStrike" cap="none" normalizeH="0" baseline="0" dirty="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 ○ ○</a:t>
            </a:r>
            <a:endParaRPr kumimoji="0" lang="ja-JP" altLang="ja-JP" sz="1000" b="0" i="0" u="none" strike="noStrike" cap="none" normalizeH="0" baseline="0" dirty="0">
              <a:ln>
                <a:noFill/>
              </a:ln>
              <a:solidFill>
                <a:schemeClr val="tx1"/>
              </a:solidFill>
              <a:effectLst/>
              <a:latin typeface="ＭＳ 明朝" panose="02020609040205080304" pitchFamily="17" charset="-128"/>
              <a:ea typeface="ＭＳ 明朝" panose="02020609040205080304" pitchFamily="17" charset="-128"/>
            </a:endParaRPr>
          </a:p>
        </p:txBody>
      </p:sp>
      <p:sp>
        <p:nvSpPr>
          <p:cNvPr id="5" name="Text Box 4">
            <a:extLst>
              <a:ext uri="{FF2B5EF4-FFF2-40B4-BE49-F238E27FC236}">
                <a16:creationId xmlns:a16="http://schemas.microsoft.com/office/drawing/2014/main" id="{78281120-196C-2AC5-513A-FCD4B731F689}"/>
              </a:ext>
            </a:extLst>
          </p:cNvPr>
          <p:cNvSpPr txBox="1">
            <a:spLocks noChangeArrowheads="1"/>
          </p:cNvSpPr>
          <p:nvPr/>
        </p:nvSpPr>
        <p:spPr bwMode="auto">
          <a:xfrm>
            <a:off x="4773383" y="1905380"/>
            <a:ext cx="249238" cy="146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令和○年</a:t>
            </a:r>
            <a:r>
              <a:rPr kumimoji="0" lang="ja-JP" altLang="ja-JP" sz="9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ja-JP" sz="900" b="0" i="0" u="none" strike="noStrike" cap="none" normalizeH="0" baseline="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○月</a:t>
            </a:r>
            <a:endParaRPr kumimoji="0" lang="ja-JP" altLang="ja-JP" sz="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6" name="Text Box 2">
            <a:extLst>
              <a:ext uri="{FF2B5EF4-FFF2-40B4-BE49-F238E27FC236}">
                <a16:creationId xmlns:a16="http://schemas.microsoft.com/office/drawing/2014/main" id="{410778A8-9C5F-7B3B-2975-9CE3EE491B4F}"/>
              </a:ext>
            </a:extLst>
          </p:cNvPr>
          <p:cNvSpPr txBox="1">
            <a:spLocks noChangeArrowheads="1"/>
          </p:cNvSpPr>
          <p:nvPr/>
        </p:nvSpPr>
        <p:spPr bwMode="auto">
          <a:xfrm>
            <a:off x="6594246" y="2437192"/>
            <a:ext cx="269875" cy="193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4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移転のお知らせ</a:t>
            </a:r>
            <a:endParaRPr kumimoji="0" lang="ja-JP" altLang="ja-JP" sz="1800" b="0" i="0" u="none" strike="noStrike" cap="none" normalizeH="0" baseline="0">
              <a:ln>
                <a:noFill/>
              </a:ln>
              <a:solidFill>
                <a:schemeClr val="tx1"/>
              </a:solidFill>
              <a:effectLst/>
              <a:latin typeface="Arial" panose="020B0604020202020204" pitchFamily="34" charset="0"/>
            </a:endParaRPr>
          </a:p>
        </p:txBody>
      </p:sp>
      <p:sp>
        <p:nvSpPr>
          <p:cNvPr id="7" name="Text Box 3">
            <a:extLst>
              <a:ext uri="{FF2B5EF4-FFF2-40B4-BE49-F238E27FC236}">
                <a16:creationId xmlns:a16="http://schemas.microsoft.com/office/drawing/2014/main" id="{EC23759D-B693-48E8-6382-5375F41CB59A}"/>
              </a:ext>
            </a:extLst>
          </p:cNvPr>
          <p:cNvSpPr txBox="1">
            <a:spLocks noChangeArrowheads="1"/>
          </p:cNvSpPr>
          <p:nvPr/>
        </p:nvSpPr>
        <p:spPr bwMode="auto">
          <a:xfrm>
            <a:off x="4144733" y="3564317"/>
            <a:ext cx="6223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lIns="0" tIns="0" rIns="0" bIns="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新住所　　　</a:t>
            </a:r>
            <a:r>
              <a:rPr kumimoji="0" lang="ja-JP" altLang="ja-JP" sz="9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東京都西新宿〇丁目〇番〇号</a:t>
            </a:r>
            <a:endParaRPr kumimoji="0" lang="ja-JP" altLang="ja-JP" sz="700" b="0" i="0" u="none" strike="noStrike" cap="none" normalizeH="0" baseline="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ja-JP" sz="9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　</a:t>
            </a:r>
            <a:endParaRPr kumimoji="0" lang="ja-JP" altLang="ja-JP" sz="700" b="0" i="0" u="none" strike="noStrike" cap="none" normalizeH="0" baseline="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ja-JP"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ＴＥＬ０３</a:t>
            </a:r>
            <a:r>
              <a:rPr kumimoji="0" lang="en-US" altLang="ja-JP"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a:t>
            </a:r>
            <a:r>
              <a:rPr kumimoji="0" lang="en-US" altLang="ja-JP"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００００</a:t>
            </a:r>
            <a:endParaRPr kumimoji="0" lang="ja-JP" altLang="en-US" sz="700" b="0" i="0" u="none" strike="noStrike" cap="none" normalizeH="0" baseline="0">
              <a:ln>
                <a:noFill/>
              </a:ln>
              <a:solidFill>
                <a:schemeClr val="tx1"/>
              </a:solidFill>
              <a:effectLst/>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ja-JP" altLang="en-US"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ＦＡＸ０３</a:t>
            </a:r>
            <a:r>
              <a:rPr kumimoji="0" lang="en-US" altLang="ja-JP"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a:t>
            </a:r>
            <a:r>
              <a:rPr kumimoji="0" lang="en-US" altLang="ja-JP"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ja-JP" altLang="en-US" sz="800" b="0" i="0" u="none" strike="noStrike" cap="none" normalizeH="0" baseline="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００００</a:t>
            </a:r>
            <a:endParaRPr kumimoji="0" lang="ja-JP" altLang="en-US" sz="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en-US" sz="900" b="0" i="0" u="none" strike="noStrike" cap="none" normalizeH="0" baseline="0">
                <a:ln>
                  <a:noFill/>
                </a:ln>
                <a:solidFill>
                  <a:srgbClr val="000000"/>
                </a:solidFill>
                <a:effectLst/>
                <a:latin typeface="ＭＳ 明朝" panose="02020609040205080304" pitchFamily="17" charset="-128"/>
                <a:ea typeface="ＭＳ 明朝" panose="02020609040205080304" pitchFamily="17" charset="-128"/>
                <a:cs typeface="Times New Roman" panose="02020603050405020304" pitchFamily="18" charset="0"/>
              </a:rPr>
              <a:t>　　</a:t>
            </a:r>
            <a:endParaRPr kumimoji="0" lang="ja-JP" altLang="en-US" sz="1800" b="0" i="0" u="none" strike="noStrike" cap="none" normalizeH="0" baseline="0">
              <a:ln>
                <a:noFill/>
              </a:ln>
              <a:solidFill>
                <a:schemeClr val="tx1"/>
              </a:solidFill>
              <a:effectLst/>
              <a:latin typeface="Arial" panose="020B0604020202020204" pitchFamily="34" charset="0"/>
            </a:endParaRPr>
          </a:p>
        </p:txBody>
      </p:sp>
      <p:sp>
        <p:nvSpPr>
          <p:cNvPr id="9" name="テキスト ボックス 1">
            <a:extLst>
              <a:ext uri="{FF2B5EF4-FFF2-40B4-BE49-F238E27FC236}">
                <a16:creationId xmlns:a16="http://schemas.microsoft.com/office/drawing/2014/main" id="{038EA317-B628-B996-518D-DB91E75B5FBF}"/>
              </a:ext>
            </a:extLst>
          </p:cNvPr>
          <p:cNvSpPr txBox="1">
            <a:spLocks noChangeArrowheads="1"/>
          </p:cNvSpPr>
          <p:nvPr/>
        </p:nvSpPr>
        <p:spPr bwMode="auto">
          <a:xfrm>
            <a:off x="4460432" y="4040940"/>
            <a:ext cx="723900" cy="241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indent="88900" eaLnBrk="0" hangingPunct="0">
              <a:defRPr>
                <a:solidFill>
                  <a:schemeClr val="tx1"/>
                </a:solidFill>
                <a:latin typeface="Arial" panose="020B0604020202020204" pitchFamily="34" charset="0"/>
              </a:defRPr>
            </a:lvl1pPr>
            <a:lvl2pPr marL="457200" eaLnBrk="0" hangingPunct="0">
              <a:defRPr>
                <a:solidFill>
                  <a:schemeClr val="tx1"/>
                </a:solidFill>
                <a:latin typeface="Arial" panose="020B0604020202020204" pitchFamily="34" charset="0"/>
              </a:defRPr>
            </a:lvl2pPr>
            <a:lvl3pPr marL="914400" eaLnBrk="0" hangingPunct="0">
              <a:defRPr>
                <a:solidFill>
                  <a:schemeClr val="tx1"/>
                </a:solidFill>
                <a:latin typeface="Arial" panose="020B0604020202020204" pitchFamily="34" charset="0"/>
              </a:defRPr>
            </a:lvl3pPr>
            <a:lvl4pPr marL="1371600" eaLnBrk="0" hangingPunct="0">
              <a:defRPr>
                <a:solidFill>
                  <a:schemeClr val="tx1"/>
                </a:solidFill>
                <a:latin typeface="Arial" panose="020B0604020202020204" pitchFamily="34" charset="0"/>
              </a:defRPr>
            </a:lvl4pPr>
            <a:lvl5pPr marL="1828800" eaLnBrk="0" hangingPunct="0">
              <a:defRPr>
                <a:solidFill>
                  <a:schemeClr val="tx1"/>
                </a:solidFill>
                <a:latin typeface="Arial" panose="020B0604020202020204" pitchFamily="34" charset="0"/>
              </a:defRPr>
            </a:lvl5pPr>
            <a:lvl6pPr marL="2286000" eaLnBrk="0" fontAlgn="base" hangingPunct="0">
              <a:spcBef>
                <a:spcPct val="0"/>
              </a:spcBef>
              <a:spcAft>
                <a:spcPct val="0"/>
              </a:spcAft>
              <a:defRPr>
                <a:solidFill>
                  <a:schemeClr val="tx1"/>
                </a:solidFill>
                <a:latin typeface="Arial" panose="020B0604020202020204" pitchFamily="34" charset="0"/>
              </a:defRPr>
            </a:lvl6pPr>
            <a:lvl7pPr marL="2743200" eaLnBrk="0" fontAlgn="base" hangingPunct="0">
              <a:spcBef>
                <a:spcPct val="0"/>
              </a:spcBef>
              <a:spcAft>
                <a:spcPct val="0"/>
              </a:spcAft>
              <a:defRPr>
                <a:solidFill>
                  <a:schemeClr val="tx1"/>
                </a:solidFill>
                <a:latin typeface="Arial" panose="020B0604020202020204" pitchFamily="34" charset="0"/>
              </a:defRPr>
            </a:lvl7pPr>
            <a:lvl8pPr marL="3200400" eaLnBrk="0" fontAlgn="base" hangingPunct="0">
              <a:spcBef>
                <a:spcPct val="0"/>
              </a:spcBef>
              <a:spcAft>
                <a:spcPct val="0"/>
              </a:spcAft>
              <a:defRPr>
                <a:solidFill>
                  <a:schemeClr val="tx1"/>
                </a:solidFill>
                <a:latin typeface="Arial" panose="020B0604020202020204" pitchFamily="34" charset="0"/>
              </a:defRPr>
            </a:lvl8pPr>
            <a:lvl9pPr marL="3657600" eaLnBrk="0" fontAlgn="base" hangingPunct="0">
              <a:spcBef>
                <a:spcPct val="0"/>
              </a:spcBef>
              <a:spcAft>
                <a:spcPct val="0"/>
              </a:spcAft>
              <a:defRPr>
                <a:solidFill>
                  <a:schemeClr val="tx1"/>
                </a:solidFill>
                <a:latin typeface="Arial" panose="020B0604020202020204" pitchFamily="34" charset="0"/>
              </a:defRPr>
            </a:lvl9pPr>
          </a:lstStyle>
          <a:p>
            <a:pPr marL="0" marR="0" lvl="0" indent="88900" algn="l" defTabSz="914400" rtl="0" eaLnBrk="0" fontAlgn="base" latinLnBrk="0" hangingPunct="0">
              <a:lnSpc>
                <a:spcPct val="100000"/>
              </a:lnSpc>
              <a:spcBef>
                <a:spcPct val="0"/>
              </a:spcBef>
              <a:spcAft>
                <a:spcPct val="0"/>
              </a:spcAft>
              <a:buClrTx/>
              <a:buSzTx/>
              <a:buFontTx/>
              <a:buNone/>
              <a:tabLst/>
            </a:pPr>
            <a:r>
              <a:rPr kumimoji="0" lang="ja-JP" altLang="ja-JP" sz="6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a:t>
            </a:r>
            <a:r>
              <a:rPr kumimoji="0" lang="en-US" altLang="ja-JP" sz="6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000-</a:t>
            </a:r>
            <a:endParaRPr kumimoji="0" lang="en-US" altLang="ja-JP" sz="700" b="0" i="0" u="none" strike="noStrike" cap="none" normalizeH="0" baseline="0" dirty="0">
              <a:ln>
                <a:noFill/>
              </a:ln>
              <a:solidFill>
                <a:schemeClr val="tx1"/>
              </a:solidFill>
              <a:effectLst/>
            </a:endParaRPr>
          </a:p>
          <a:p>
            <a:pPr marL="0" marR="0" lvl="0" indent="88900" algn="l" defTabSz="914400" rtl="0" eaLnBrk="0" fontAlgn="base" latinLnBrk="0" hangingPunct="0">
              <a:lnSpc>
                <a:spcPct val="100000"/>
              </a:lnSpc>
              <a:spcBef>
                <a:spcPct val="0"/>
              </a:spcBef>
              <a:spcAft>
                <a:spcPct val="0"/>
              </a:spcAft>
              <a:buClrTx/>
              <a:buSzTx/>
              <a:buFontTx/>
              <a:buNone/>
              <a:tabLst/>
            </a:pPr>
            <a:r>
              <a:rPr kumimoji="0" lang="en-US" altLang="ja-JP" sz="600" b="0" i="0" u="none" strike="noStrike" cap="none" normalizeH="0" baseline="0" dirty="0">
                <a:ln>
                  <a:noFill/>
                </a:ln>
                <a:solidFill>
                  <a:srgbClr val="000000"/>
                </a:solidFill>
                <a:effectLst/>
                <a:latin typeface="Century" panose="02040604050505020304" pitchFamily="18" charset="0"/>
                <a:ea typeface="ＭＳ 明朝" panose="02020609040205080304" pitchFamily="17" charset="-128"/>
                <a:cs typeface="ＭＳ Ｐゴシック" panose="020B0600070205080204" pitchFamily="50" charset="-128"/>
              </a:rPr>
              <a:t>    0000</a:t>
            </a:r>
            <a:endParaRPr kumimoji="0" lang="en-US" altLang="ja-JP" sz="1800" b="0" i="0" u="none" strike="noStrike" cap="none" normalizeH="0" baseline="0" dirty="0">
              <a:ln>
                <a:noFill/>
              </a:ln>
              <a:solidFill>
                <a:schemeClr val="tx1"/>
              </a:solidFill>
              <a:effectLst/>
              <a:latin typeface="Arial" panose="020B0604020202020204" pitchFamily="34" charset="0"/>
            </a:endParaRPr>
          </a:p>
        </p:txBody>
      </p:sp>
      <p:sp>
        <p:nvSpPr>
          <p:cNvPr id="13" name="Rectangle 7">
            <a:extLst>
              <a:ext uri="{FF2B5EF4-FFF2-40B4-BE49-F238E27FC236}">
                <a16:creationId xmlns:a16="http://schemas.microsoft.com/office/drawing/2014/main" id="{C31838AC-11FF-2225-C216-86058521B795}"/>
              </a:ext>
            </a:extLst>
          </p:cNvPr>
          <p:cNvSpPr>
            <a:spLocks noChangeArrowheads="1"/>
          </p:cNvSpPr>
          <p:nvPr/>
        </p:nvSpPr>
        <p:spPr bwMode="auto">
          <a:xfrm>
            <a:off x="1503133" y="-1534733"/>
            <a:ext cx="106918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4" name="Rectangle 13">
            <a:extLst>
              <a:ext uri="{FF2B5EF4-FFF2-40B4-BE49-F238E27FC236}">
                <a16:creationId xmlns:a16="http://schemas.microsoft.com/office/drawing/2014/main" id="{127BA783-EBA9-C555-536E-FCC5DA2DBBDB}"/>
              </a:ext>
            </a:extLst>
          </p:cNvPr>
          <p:cNvSpPr>
            <a:spLocks noChangeArrowheads="1"/>
          </p:cNvSpPr>
          <p:nvPr/>
        </p:nvSpPr>
        <p:spPr bwMode="auto">
          <a:xfrm>
            <a:off x="1503133" y="-1077533"/>
            <a:ext cx="10691813"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371600" rtl="0" eaLnBrk="1" fontAlgn="base" latinLnBrk="0" hangingPunct="1">
          <a:lnSpc>
            <a:spcPct val="100000"/>
          </a:lnSpc>
          <a:spcBef>
            <a:spcPct val="0"/>
          </a:spcBef>
          <a:spcAft>
            <a:spcPct val="0"/>
          </a:spcAft>
          <a:buClrTx/>
          <a:buSzTx/>
          <a:buFontTx/>
          <a:buNone/>
          <a:tabLst/>
          <a:defRPr kumimoji="1" lang="ja-JP" altLang="en-US" sz="2700" b="0" i="0" u="none" strike="noStrike" cap="none" normalizeH="0" baseline="0" smtClean="0">
            <a:ln>
              <a:noFill/>
            </a:ln>
            <a:solidFill>
              <a:schemeClr val="tx1"/>
            </a:solidFill>
            <a:effectLst/>
            <a:latin typeface="Arial"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371600" rtl="0" eaLnBrk="1" fontAlgn="base" latinLnBrk="0" hangingPunct="1">
          <a:lnSpc>
            <a:spcPct val="100000"/>
          </a:lnSpc>
          <a:spcBef>
            <a:spcPct val="0"/>
          </a:spcBef>
          <a:spcAft>
            <a:spcPct val="0"/>
          </a:spcAft>
          <a:buClrTx/>
          <a:buSzTx/>
          <a:buFontTx/>
          <a:buNone/>
          <a:tabLst/>
          <a:defRPr kumimoji="1" lang="ja-JP" altLang="en-US" sz="2700" b="0" i="0" u="none" strike="noStrike" cap="none" normalizeH="0" baseline="0" smtClean="0">
            <a:ln>
              <a:noFill/>
            </a:ln>
            <a:solidFill>
              <a:schemeClr val="tx1"/>
            </a:solidFill>
            <a:effectLst/>
            <a:latin typeface="Arial" charset="0"/>
            <a:ea typeface="ＭＳ Ｐゴシック"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288</TotalTime>
  <Words>124</Words>
  <Application>Microsoft Office PowerPoint</Application>
  <PresentationFormat>ユーザー設定</PresentationFormat>
  <Paragraphs>16</Paragraphs>
  <Slides>1</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1</vt:i4>
      </vt:variant>
    </vt:vector>
  </HeadingPairs>
  <TitlesOfParts>
    <vt:vector size="5" baseType="lpstr">
      <vt:lpstr>ＭＳ 明朝</vt:lpstr>
      <vt:lpstr>Arial</vt:lpstr>
      <vt:lpstr>Century</vt:lpstr>
      <vt:lpstr>標準デザイン</vt:lpstr>
      <vt:lpstr>PowerPoint プレゼンテーション</vt:lpstr>
    </vt:vector>
  </TitlesOfParts>
  <Company>matsuo-print.com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Ex-Image-L</dc:creator>
  <cp:lastModifiedBy>亮 松尾</cp:lastModifiedBy>
  <cp:revision>29</cp:revision>
  <dcterms:created xsi:type="dcterms:W3CDTF">2010-06-02T01:56:44Z</dcterms:created>
  <dcterms:modified xsi:type="dcterms:W3CDTF">2023-06-26T06:28:19Z</dcterms:modified>
</cp:coreProperties>
</file>