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01" d="100"/>
          <a:sy n="101" d="100"/>
        </p:scale>
        <p:origin x="1326" y="102"/>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094165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3C12DB51-9664-4512-E629-63F29172E809}"/>
              </a:ext>
            </a:extLst>
          </p:cNvPr>
          <p:cNvSpPr/>
          <p:nvPr userDrawn="1"/>
        </p:nvSpPr>
        <p:spPr>
          <a:xfrm>
            <a:off x="1656000" y="1026000"/>
            <a:ext cx="7380000" cy="5508000"/>
          </a:xfrm>
          <a:prstGeom prst="roundRect">
            <a:avLst>
              <a:gd name="adj" fmla="val 3205"/>
            </a:avLst>
          </a:prstGeom>
          <a:no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a:extLst>
              <a:ext uri="{FF2B5EF4-FFF2-40B4-BE49-F238E27FC236}">
                <a16:creationId xmlns:a16="http://schemas.microsoft.com/office/drawing/2014/main" id="{EDD38A98-7E7C-A02F-7C7A-A446DCC65A19}"/>
              </a:ext>
            </a:extLst>
          </p:cNvPr>
          <p:cNvCxnSpPr>
            <a:stCxn id="7" idx="0"/>
          </p:cNvCxnSpPr>
          <p:nvPr userDrawn="1"/>
        </p:nvCxnSpPr>
        <p:spPr>
          <a:xfrm flipH="1">
            <a:off x="5345906" y="1026000"/>
            <a:ext cx="94" cy="550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198975"/>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2">
            <a:extLst>
              <a:ext uri="{FF2B5EF4-FFF2-40B4-BE49-F238E27FC236}">
                <a16:creationId xmlns:a16="http://schemas.microsoft.com/office/drawing/2014/main" id="{9A0BE1F2-593B-A18A-AA5F-31A810F5A1B9}"/>
              </a:ext>
            </a:extLst>
          </p:cNvPr>
          <p:cNvSpPr txBox="1">
            <a:spLocks noChangeArrowheads="1"/>
          </p:cNvSpPr>
          <p:nvPr/>
        </p:nvSpPr>
        <p:spPr bwMode="auto">
          <a:xfrm>
            <a:off x="6938169" y="1641476"/>
            <a:ext cx="1606550"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defPPr>
              <a:defRPr lang="ja-JP"/>
            </a:defPPr>
            <a:lvl1pPr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1pPr>
            <a:lvl2pPr marL="31802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2pPr>
            <a:lvl3pPr marL="63715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3pPr>
            <a:lvl4pPr marL="956277"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4pPr>
            <a:lvl5pPr marL="1275406"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5pPr>
            <a:lvl6pPr marL="1595643" algn="l" defTabSz="638257" rtl="0" eaLnBrk="1" latinLnBrk="0" hangingPunct="1">
              <a:defRPr kumimoji="1" sz="1888" kern="1200">
                <a:solidFill>
                  <a:schemeClr val="tx1"/>
                </a:solidFill>
                <a:latin typeface="Arial" pitchFamily="34" charset="0"/>
                <a:ea typeface="ＭＳ Ｐゴシック" pitchFamily="50" charset="-128"/>
                <a:cs typeface="+mn-cs"/>
              </a:defRPr>
            </a:lvl6pPr>
            <a:lvl7pPr marL="1914770" algn="l" defTabSz="638257" rtl="0" eaLnBrk="1" latinLnBrk="0" hangingPunct="1">
              <a:defRPr kumimoji="1" sz="1888" kern="1200">
                <a:solidFill>
                  <a:schemeClr val="tx1"/>
                </a:solidFill>
                <a:latin typeface="Arial" pitchFamily="34" charset="0"/>
                <a:ea typeface="ＭＳ Ｐゴシック" pitchFamily="50" charset="-128"/>
                <a:cs typeface="+mn-cs"/>
              </a:defRPr>
            </a:lvl7pPr>
            <a:lvl8pPr marL="2233899" algn="l" defTabSz="638257" rtl="0" eaLnBrk="1" latinLnBrk="0" hangingPunct="1">
              <a:defRPr kumimoji="1" sz="1888" kern="1200">
                <a:solidFill>
                  <a:schemeClr val="tx1"/>
                </a:solidFill>
                <a:latin typeface="Arial" pitchFamily="34" charset="0"/>
                <a:ea typeface="ＭＳ Ｐゴシック" pitchFamily="50" charset="-128"/>
                <a:cs typeface="+mn-cs"/>
              </a:defRPr>
            </a:lvl8pPr>
            <a:lvl9pPr marL="2553028" algn="l" defTabSz="638257" rtl="0" eaLnBrk="1" latinLnBrk="0" hangingPunct="1">
              <a:defRPr kumimoji="1" sz="1888" kern="1200">
                <a:solidFill>
                  <a:schemeClr val="tx1"/>
                </a:solidFill>
                <a:latin typeface="Arial" pitchFamily="34" charset="0"/>
                <a:ea typeface="ＭＳ Ｐゴシック" pitchFamily="50" charset="-128"/>
                <a:cs typeface="+mn-cs"/>
              </a:defRPr>
            </a:lvl9pPr>
          </a:lstStyle>
          <a:p>
            <a:pPr marL="0" marR="0" lvl="0" indent="0" algn="l" defTabSz="914400" rtl="0" eaLnBrk="0" fontAlgn="base" latinLnBrk="0" hangingPunct="0">
              <a:lnSpc>
                <a:spcPts val="1400"/>
              </a:lnSpc>
              <a:spcBef>
                <a:spcPct val="0"/>
              </a:spcBef>
              <a:spcAft>
                <a:spcPct val="0"/>
              </a:spcAft>
              <a:buClrTx/>
              <a:buSzTx/>
              <a:buFontTx/>
              <a:buNone/>
              <a:tabLst/>
            </a:pP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拝啓　</a:t>
            </a:r>
            <a:r>
              <a:rPr kumimoji="0" lang="ja-JP" altLang="ja-JP" sz="10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時下ますますご清祥のこととお慶び申し上げます　</a:t>
            </a: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平素は格別のご高配を賜り　厚く御礼申し上げます</a:t>
            </a:r>
            <a:endParaRPr kumimoji="0" lang="ja-JP" altLang="ja-JP" sz="700" b="0" i="0" u="none" strike="noStrike" cap="none" normalizeH="0" baseline="0" dirty="0">
              <a:ln>
                <a:noFill/>
              </a:ln>
              <a:solidFill>
                <a:schemeClr val="tx1"/>
              </a:solidFill>
              <a:effectLst/>
            </a:endParaRPr>
          </a:p>
          <a:p>
            <a:pPr marL="0" marR="0" lvl="0" indent="0" algn="l" defTabSz="914400" rtl="0" eaLnBrk="0" fontAlgn="base" latinLnBrk="0" hangingPunct="0">
              <a:lnSpc>
                <a:spcPts val="1400"/>
              </a:lnSpc>
              <a:spcBef>
                <a:spcPct val="0"/>
              </a:spcBef>
              <a:spcAft>
                <a:spcPct val="0"/>
              </a:spcAft>
              <a:buClrTx/>
              <a:buSzTx/>
              <a:buFontTx/>
              <a:buNone/>
              <a:tabLst/>
            </a:pP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さて　去る令和〇年〇月〇〇日開催の弊社株主総会ならびに取締役会におきまして左記のとおり役員が選任されそれぞれ就任いたしました</a:t>
            </a:r>
            <a:endParaRPr kumimoji="0" lang="ja-JP" altLang="ja-JP" sz="700" b="0" i="0" u="none" strike="noStrike" cap="none" normalizeH="0" baseline="0" dirty="0">
              <a:ln>
                <a:noFill/>
              </a:ln>
              <a:solidFill>
                <a:schemeClr val="tx1"/>
              </a:solidFill>
              <a:effectLst/>
            </a:endParaRPr>
          </a:p>
          <a:p>
            <a:pPr marL="0" marR="0" lvl="0" indent="0" algn="l" defTabSz="914400" rtl="0" eaLnBrk="0" fontAlgn="base" latinLnBrk="0" hangingPunct="0">
              <a:lnSpc>
                <a:spcPts val="1400"/>
              </a:lnSpc>
              <a:spcBef>
                <a:spcPct val="0"/>
              </a:spcBef>
              <a:spcAft>
                <a:spcPct val="0"/>
              </a:spcAft>
              <a:buClrTx/>
              <a:buSzTx/>
              <a:buFontTx/>
              <a:buNone/>
              <a:tabLst/>
            </a:pP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つきましては　役員一同なお一層社業の発展に精励いたす所存でございますので　なにとぞご高承のうえ倍旧のご支援お引き立てを賜りますようお願い申し上げます</a:t>
            </a:r>
            <a:endParaRPr kumimoji="0" lang="ja-JP" altLang="ja-JP" sz="700" b="0" i="0" u="none" strike="noStrike" cap="none" normalizeH="0" baseline="0" dirty="0">
              <a:ln>
                <a:noFill/>
              </a:ln>
              <a:solidFill>
                <a:schemeClr val="tx1"/>
              </a:solidFill>
              <a:effectLst/>
            </a:endParaRPr>
          </a:p>
          <a:p>
            <a:pPr marL="0" marR="0" lvl="0" indent="0" algn="l" defTabSz="914400" rtl="0" eaLnBrk="0" fontAlgn="base" latinLnBrk="0" hangingPunct="0">
              <a:lnSpc>
                <a:spcPts val="1400"/>
              </a:lnSpc>
              <a:spcBef>
                <a:spcPct val="0"/>
              </a:spcBef>
              <a:spcAft>
                <a:spcPct val="0"/>
              </a:spcAft>
              <a:buClrTx/>
              <a:buSzTx/>
              <a:buFontTx/>
              <a:buNone/>
              <a:tabLst/>
            </a:pP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まずは略儀ながら書中をもってご挨拶申し上げます</a:t>
            </a:r>
            <a:endParaRPr kumimoji="0" lang="ja-JP" altLang="ja-JP" sz="700" b="0" i="0" u="none" strike="noStrike" cap="none" normalizeH="0" baseline="0" dirty="0">
              <a:ln>
                <a:noFill/>
              </a:ln>
              <a:solidFill>
                <a:schemeClr val="tx1"/>
              </a:solidFill>
              <a:effectLst/>
            </a:endParaRPr>
          </a:p>
          <a:p>
            <a:pPr marR="0" lvl="0" indent="3856038" algn="just" defTabSz="914400" rtl="0" eaLnBrk="0" fontAlgn="base" latinLnBrk="0" hangingPunct="0">
              <a:lnSpc>
                <a:spcPts val="1400"/>
              </a:lnSpc>
              <a:spcBef>
                <a:spcPct val="0"/>
              </a:spcBef>
              <a:spcAft>
                <a:spcPct val="0"/>
              </a:spcAft>
              <a:buClrTx/>
              <a:buSzTx/>
              <a:buFontTx/>
              <a:buNone/>
              <a:tabLst/>
            </a:pPr>
            <a:r>
              <a:rPr kumimoji="0" lang="ja-JP" altLang="ja-JP" sz="10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敬　具</a:t>
            </a:r>
            <a:endParaRPr kumimoji="0" lang="ja-JP" altLang="ja-JP" sz="700" b="0" i="0" u="none" strike="noStrike" cap="none" normalizeH="0" baseline="0" dirty="0">
              <a:ln>
                <a:noFill/>
              </a:ln>
              <a:solidFill>
                <a:schemeClr val="tx1"/>
              </a:solidFill>
              <a:effectLst/>
            </a:endParaRPr>
          </a:p>
          <a:p>
            <a:pPr marL="0" marR="0" lvl="0" indent="0" algn="l" defTabSz="914400" rtl="0" eaLnBrk="0" fontAlgn="base" latinLnBrk="0" hangingPunct="0">
              <a:lnSpc>
                <a:spcPts val="14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5" name="Text Box 1">
            <a:extLst>
              <a:ext uri="{FF2B5EF4-FFF2-40B4-BE49-F238E27FC236}">
                <a16:creationId xmlns:a16="http://schemas.microsoft.com/office/drawing/2014/main" id="{53C694BC-A225-B32A-029E-E3B9EE0887E0}"/>
              </a:ext>
            </a:extLst>
          </p:cNvPr>
          <p:cNvSpPr txBox="1">
            <a:spLocks noChangeArrowheads="1"/>
          </p:cNvSpPr>
          <p:nvPr/>
        </p:nvSpPr>
        <p:spPr bwMode="auto">
          <a:xfrm>
            <a:off x="2147094" y="2668588"/>
            <a:ext cx="360363"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defPPr>
              <a:defRPr lang="ja-JP"/>
            </a:defPPr>
            <a:lvl1pPr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1pPr>
            <a:lvl2pPr marL="31802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2pPr>
            <a:lvl3pPr marL="63715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3pPr>
            <a:lvl4pPr marL="956277"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4pPr>
            <a:lvl5pPr marL="1275406"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5pPr>
            <a:lvl6pPr marL="1595643" algn="l" defTabSz="638257" rtl="0" eaLnBrk="1" latinLnBrk="0" hangingPunct="1">
              <a:defRPr kumimoji="1" sz="1888" kern="1200">
                <a:solidFill>
                  <a:schemeClr val="tx1"/>
                </a:solidFill>
                <a:latin typeface="Arial" pitchFamily="34" charset="0"/>
                <a:ea typeface="ＭＳ Ｐゴシック" pitchFamily="50" charset="-128"/>
                <a:cs typeface="+mn-cs"/>
              </a:defRPr>
            </a:lvl6pPr>
            <a:lvl7pPr marL="1914770" algn="l" defTabSz="638257" rtl="0" eaLnBrk="1" latinLnBrk="0" hangingPunct="1">
              <a:defRPr kumimoji="1" sz="1888" kern="1200">
                <a:solidFill>
                  <a:schemeClr val="tx1"/>
                </a:solidFill>
                <a:latin typeface="Arial" pitchFamily="34" charset="0"/>
                <a:ea typeface="ＭＳ Ｐゴシック" pitchFamily="50" charset="-128"/>
                <a:cs typeface="+mn-cs"/>
              </a:defRPr>
            </a:lvl7pPr>
            <a:lvl8pPr marL="2233899" algn="l" defTabSz="638257" rtl="0" eaLnBrk="1" latinLnBrk="0" hangingPunct="1">
              <a:defRPr kumimoji="1" sz="1888" kern="1200">
                <a:solidFill>
                  <a:schemeClr val="tx1"/>
                </a:solidFill>
                <a:latin typeface="Arial" pitchFamily="34" charset="0"/>
                <a:ea typeface="ＭＳ Ｐゴシック" pitchFamily="50" charset="-128"/>
                <a:cs typeface="+mn-cs"/>
              </a:defRPr>
            </a:lvl8pPr>
            <a:lvl9pPr marL="2553028" algn="l" defTabSz="638257" rtl="0" eaLnBrk="1" latinLnBrk="0" hangingPunct="1">
              <a:defRPr kumimoji="1" sz="1888" kern="1200">
                <a:solidFill>
                  <a:schemeClr val="tx1"/>
                </a:solidFill>
                <a:latin typeface="Arial" pitchFamily="34" charset="0"/>
                <a:ea typeface="ＭＳ Ｐゴシック" pitchFamily="50" charset="-128"/>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444444"/>
                </a:solidFill>
                <a:effectLst/>
                <a:latin typeface="ＭＳ 明朝" panose="02020609040205080304" pitchFamily="17" charset="-128"/>
                <a:ea typeface="ＭＳ 明朝" panose="02020609040205080304" pitchFamily="17" charset="-128"/>
                <a:cs typeface="Times New Roman" panose="02020603050405020304" pitchFamily="18" charset="0"/>
              </a:rPr>
              <a:t>なお取締役○○○○・○○○○は本総会をもって退任いたしました</a:t>
            </a:r>
            <a:endParaRPr kumimoji="0" lang="ja-JP" altLang="ja-JP" sz="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444444"/>
                </a:solidFill>
                <a:effectLst/>
                <a:latin typeface="ＭＳ 明朝" panose="02020609040205080304" pitchFamily="17" charset="-128"/>
                <a:ea typeface="ＭＳ 明朝" panose="02020609040205080304" pitchFamily="17" charset="-128"/>
                <a:cs typeface="Times New Roman" panose="02020603050405020304" pitchFamily="18" charset="0"/>
              </a:rPr>
              <a:t>在任中に賜りましたご厚情に対し厚く御礼申し上げます</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7" name="Text Box 3">
            <a:extLst>
              <a:ext uri="{FF2B5EF4-FFF2-40B4-BE49-F238E27FC236}">
                <a16:creationId xmlns:a16="http://schemas.microsoft.com/office/drawing/2014/main" id="{4572C865-95BE-053B-C85E-0CD037B71449}"/>
              </a:ext>
            </a:extLst>
          </p:cNvPr>
          <p:cNvSpPr txBox="1">
            <a:spLocks noChangeArrowheads="1"/>
          </p:cNvSpPr>
          <p:nvPr/>
        </p:nvSpPr>
        <p:spPr bwMode="auto">
          <a:xfrm>
            <a:off x="6525419" y="2020888"/>
            <a:ext cx="25082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defPPr>
              <a:defRPr lang="ja-JP"/>
            </a:defPPr>
            <a:lvl1pPr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1pPr>
            <a:lvl2pPr marL="31802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2pPr>
            <a:lvl3pPr marL="63715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3pPr>
            <a:lvl4pPr marL="956277"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4pPr>
            <a:lvl5pPr marL="1275406"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5pPr>
            <a:lvl6pPr marL="1595643" algn="l" defTabSz="638257" rtl="0" eaLnBrk="1" latinLnBrk="0" hangingPunct="1">
              <a:defRPr kumimoji="1" sz="1888" kern="1200">
                <a:solidFill>
                  <a:schemeClr val="tx1"/>
                </a:solidFill>
                <a:latin typeface="Arial" pitchFamily="34" charset="0"/>
                <a:ea typeface="ＭＳ Ｐゴシック" pitchFamily="50" charset="-128"/>
                <a:cs typeface="+mn-cs"/>
              </a:defRPr>
            </a:lvl6pPr>
            <a:lvl7pPr marL="1914770" algn="l" defTabSz="638257" rtl="0" eaLnBrk="1" latinLnBrk="0" hangingPunct="1">
              <a:defRPr kumimoji="1" sz="1888" kern="1200">
                <a:solidFill>
                  <a:schemeClr val="tx1"/>
                </a:solidFill>
                <a:latin typeface="Arial" pitchFamily="34" charset="0"/>
                <a:ea typeface="ＭＳ Ｐゴシック" pitchFamily="50" charset="-128"/>
                <a:cs typeface="+mn-cs"/>
              </a:defRPr>
            </a:lvl7pPr>
            <a:lvl8pPr marL="2233899" algn="l" defTabSz="638257" rtl="0" eaLnBrk="1" latinLnBrk="0" hangingPunct="1">
              <a:defRPr kumimoji="1" sz="1888" kern="1200">
                <a:solidFill>
                  <a:schemeClr val="tx1"/>
                </a:solidFill>
                <a:latin typeface="Arial" pitchFamily="34" charset="0"/>
                <a:ea typeface="ＭＳ Ｐゴシック" pitchFamily="50" charset="-128"/>
                <a:cs typeface="+mn-cs"/>
              </a:defRPr>
            </a:lvl8pPr>
            <a:lvl9pPr marL="2553028" algn="l" defTabSz="638257" rtl="0" eaLnBrk="1" latinLnBrk="0" hangingPunct="1">
              <a:defRPr kumimoji="1" sz="1888" kern="1200">
                <a:solidFill>
                  <a:schemeClr val="tx1"/>
                </a:solidFill>
                <a:latin typeface="Arial" pitchFamily="34" charset="0"/>
                <a:ea typeface="ＭＳ Ｐゴシック" pitchFamily="50" charset="-128"/>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令和○年○月〇日</a:t>
            </a:r>
            <a:endParaRPr kumimoji="0" lang="ja-JP" altLang="ja-JP" sz="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9" name="テキスト ボックス 8">
            <a:extLst>
              <a:ext uri="{FF2B5EF4-FFF2-40B4-BE49-F238E27FC236}">
                <a16:creationId xmlns:a16="http://schemas.microsoft.com/office/drawing/2014/main" id="{484CD28A-82E9-2582-852D-5BD279F7FCAF}"/>
              </a:ext>
            </a:extLst>
          </p:cNvPr>
          <p:cNvSpPr txBox="1"/>
          <p:nvPr/>
        </p:nvSpPr>
        <p:spPr>
          <a:xfrm>
            <a:off x="5738465" y="3383795"/>
            <a:ext cx="615553" cy="2628290"/>
          </a:xfrm>
          <a:prstGeom prst="rect">
            <a:avLst/>
          </a:prstGeom>
          <a:noFill/>
        </p:spPr>
        <p:txBody>
          <a:bodyPr vert="eaVert" wrap="square" rtlCol="0">
            <a:spAutoFit/>
          </a:bodyPr>
          <a:lstStyle/>
          <a:p>
            <a:r>
              <a:rPr kumimoji="1" lang="ja-JP" altLang="en-US" sz="1200" dirty="0">
                <a:latin typeface="ＭＳ 明朝" panose="02020609040205080304" pitchFamily="17" charset="-128"/>
                <a:ea typeface="ＭＳ 明朝" panose="02020609040205080304" pitchFamily="17" charset="-128"/>
              </a:rPr>
              <a:t>株式会社　○○○○</a:t>
            </a:r>
            <a:endParaRPr kumimoji="1" lang="en-US" altLang="ja-JP" sz="1200" dirty="0">
              <a:latin typeface="ＭＳ 明朝" panose="02020609040205080304" pitchFamily="17" charset="-128"/>
              <a:ea typeface="ＭＳ 明朝" panose="02020609040205080304" pitchFamily="17" charset="-128"/>
            </a:endParaRPr>
          </a:p>
          <a:p>
            <a:pPr algn="r"/>
            <a:r>
              <a:rPr kumimoji="1" lang="ja-JP" altLang="en-US" sz="900" dirty="0">
                <a:latin typeface="ＭＳ 明朝" panose="02020609040205080304" pitchFamily="17" charset="-128"/>
                <a:ea typeface="ＭＳ 明朝" panose="02020609040205080304" pitchFamily="17" charset="-128"/>
              </a:rPr>
              <a:t>代表取締役社長　</a:t>
            </a:r>
            <a:r>
              <a:rPr kumimoji="1" lang="ja-JP" altLang="en-US" sz="1600" dirty="0">
                <a:latin typeface="ＭＳ 明朝" panose="02020609040205080304" pitchFamily="17" charset="-128"/>
                <a:ea typeface="ＭＳ 明朝" panose="02020609040205080304" pitchFamily="17" charset="-128"/>
              </a:rPr>
              <a:t>○　○　○　○</a:t>
            </a:r>
          </a:p>
        </p:txBody>
      </p:sp>
      <p:sp>
        <p:nvSpPr>
          <p:cNvPr id="12" name="テキスト ボックス 11">
            <a:extLst>
              <a:ext uri="{FF2B5EF4-FFF2-40B4-BE49-F238E27FC236}">
                <a16:creationId xmlns:a16="http://schemas.microsoft.com/office/drawing/2014/main" id="{D9F3EC01-C495-006C-9BC8-82FDAB81DE3A}"/>
              </a:ext>
            </a:extLst>
          </p:cNvPr>
          <p:cNvSpPr txBox="1"/>
          <p:nvPr/>
        </p:nvSpPr>
        <p:spPr>
          <a:xfrm>
            <a:off x="2447000" y="1727609"/>
            <a:ext cx="2646878" cy="4680520"/>
          </a:xfrm>
          <a:prstGeom prst="rect">
            <a:avLst/>
          </a:prstGeom>
          <a:noFill/>
        </p:spPr>
        <p:txBody>
          <a:bodyPr vert="eaVert" wrap="square" rtlCol="0">
            <a:spAutoFit/>
          </a:bodyPr>
          <a:lstStyle/>
          <a:p>
            <a:pPr indent="1257300"/>
            <a:r>
              <a:rPr kumimoji="1" lang="ja-JP" altLang="en-US" sz="1200" dirty="0"/>
              <a:t>記</a:t>
            </a:r>
            <a:endParaRPr kumimoji="1" lang="en-US" altLang="ja-JP" sz="1200" dirty="0"/>
          </a:p>
          <a:p>
            <a:pPr>
              <a:lnSpc>
                <a:spcPts val="3000"/>
              </a:lnSpc>
              <a:spcBef>
                <a:spcPts val="600"/>
              </a:spcBef>
            </a:pPr>
            <a:r>
              <a:rPr kumimoji="1" lang="ja-JP" altLang="en-US" sz="900" dirty="0"/>
              <a:t>代表取締役社長　　</a:t>
            </a:r>
            <a:r>
              <a:rPr kumimoji="1" lang="ja-JP" altLang="en-US" dirty="0"/>
              <a:t>○ 　○ 　○ 　○</a:t>
            </a:r>
            <a:endParaRPr kumimoji="1" lang="en-US" altLang="ja-JP" dirty="0"/>
          </a:p>
          <a:p>
            <a:pPr>
              <a:lnSpc>
                <a:spcPts val="3000"/>
              </a:lnSpc>
            </a:pPr>
            <a:r>
              <a:rPr kumimoji="1" lang="ja-JP" altLang="en-US" sz="900" dirty="0"/>
              <a:t>○○○○○○○　　</a:t>
            </a:r>
            <a:r>
              <a:rPr kumimoji="1" lang="ja-JP" altLang="en-US" dirty="0"/>
              <a:t>○ 　○ 　○ 　○</a:t>
            </a:r>
            <a:endParaRPr kumimoji="1" lang="en-US" altLang="ja-JP" dirty="0"/>
          </a:p>
          <a:p>
            <a:pPr>
              <a:lnSpc>
                <a:spcPts val="3000"/>
              </a:lnSpc>
            </a:pPr>
            <a:r>
              <a:rPr kumimoji="1" lang="ja-JP" altLang="en-US" sz="900" dirty="0"/>
              <a:t>○○○○○○○　　</a:t>
            </a:r>
            <a:r>
              <a:rPr kumimoji="1" lang="ja-JP" altLang="en-US" dirty="0"/>
              <a:t>○ 　○ 　○ 　○ </a:t>
            </a:r>
            <a:r>
              <a:rPr kumimoji="1" lang="ja-JP" altLang="en-US" sz="900" dirty="0"/>
              <a:t>　（新　任）</a:t>
            </a:r>
            <a:endParaRPr kumimoji="1" lang="en-US" altLang="ja-JP" sz="900" dirty="0"/>
          </a:p>
          <a:p>
            <a:pPr>
              <a:lnSpc>
                <a:spcPts val="3000"/>
              </a:lnSpc>
            </a:pPr>
            <a:r>
              <a:rPr kumimoji="1" lang="ja-JP" altLang="en-US" sz="900" dirty="0"/>
              <a:t>○○○○○○○　　</a:t>
            </a:r>
            <a:r>
              <a:rPr kumimoji="1" lang="ja-JP" altLang="en-US" dirty="0"/>
              <a:t>○ 　○ 　○ 　○</a:t>
            </a:r>
            <a:endParaRPr kumimoji="1" lang="en-US" altLang="ja-JP" dirty="0"/>
          </a:p>
          <a:p>
            <a:pPr>
              <a:lnSpc>
                <a:spcPts val="3000"/>
              </a:lnSpc>
            </a:pPr>
            <a:r>
              <a:rPr kumimoji="1" lang="ja-JP" altLang="en-US" sz="900" dirty="0"/>
              <a:t>○○○○○○○　　</a:t>
            </a:r>
            <a:r>
              <a:rPr kumimoji="1" lang="ja-JP" altLang="en-US" dirty="0"/>
              <a:t>○ 　○ 　○ 　○ </a:t>
            </a:r>
            <a:r>
              <a:rPr kumimoji="1" lang="ja-JP" altLang="en-US" sz="900" dirty="0"/>
              <a:t>　（昇　任）</a:t>
            </a:r>
            <a:endParaRPr kumimoji="1" lang="en-US" altLang="ja-JP" sz="900" dirty="0"/>
          </a:p>
          <a:p>
            <a:endParaRPr kumimoji="1" lang="ja-JP" altLang="en-US" dirty="0"/>
          </a:p>
        </p:txBody>
      </p:sp>
    </p:spTree>
    <p:extLst>
      <p:ext uri="{BB962C8B-B14F-4D97-AF65-F5344CB8AC3E}">
        <p14:creationId xmlns:p14="http://schemas.microsoft.com/office/powerpoint/2010/main" val="392903995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21</TotalTime>
  <Words>186</Words>
  <Application>Microsoft Office PowerPoint</Application>
  <PresentationFormat>ユーザー設定</PresentationFormat>
  <Paragraphs>16</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明朝</vt:lpstr>
      <vt:lpstr>Arial</vt:lpstr>
      <vt:lpstr>Calibri</vt:lpstr>
      <vt:lpstr>Century</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亮 松尾</dc:creator>
  <cp:lastModifiedBy>亮 松尾</cp:lastModifiedBy>
  <cp:revision>4</cp:revision>
  <dcterms:created xsi:type="dcterms:W3CDTF">2023-06-26T05:41:58Z</dcterms:created>
  <dcterms:modified xsi:type="dcterms:W3CDTF">2023-06-26T06:14:00Z</dcterms:modified>
</cp:coreProperties>
</file>