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Lst>
  <p:sldSz cx="10691813" cy="7559675"/>
  <p:notesSz cx="9144000" cy="6858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101" d="100"/>
          <a:sy n="101" d="100"/>
        </p:scale>
        <p:origin x="138" y="15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4060237164"/>
      </p:ext>
    </p:extLst>
  </p:cSld>
  <p:clrMapOvr>
    <a:masterClrMapping/>
  </p:clrMapOvr>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四角形: 角を丸くする 6">
            <a:extLst>
              <a:ext uri="{FF2B5EF4-FFF2-40B4-BE49-F238E27FC236}">
                <a16:creationId xmlns:a16="http://schemas.microsoft.com/office/drawing/2014/main" id="{6074FE1C-8D87-D61B-FC8A-2324F0EC5129}"/>
              </a:ext>
            </a:extLst>
          </p:cNvPr>
          <p:cNvSpPr/>
          <p:nvPr userDrawn="1"/>
        </p:nvSpPr>
        <p:spPr>
          <a:xfrm>
            <a:off x="1656000" y="1026000"/>
            <a:ext cx="7380000" cy="5508000"/>
          </a:xfrm>
          <a:prstGeom prst="roundRect">
            <a:avLst>
              <a:gd name="adj" fmla="val 2833"/>
            </a:avLst>
          </a:prstGeom>
          <a:noFill/>
          <a:ln w="6350">
            <a:solidFill>
              <a:srgbClr val="00B0F0"/>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cxnSp>
        <p:nvCxnSpPr>
          <p:cNvPr id="10" name="直線コネクタ 9">
            <a:extLst>
              <a:ext uri="{FF2B5EF4-FFF2-40B4-BE49-F238E27FC236}">
                <a16:creationId xmlns:a16="http://schemas.microsoft.com/office/drawing/2014/main" id="{734DE73B-49F8-5A51-78DB-C91701C60967}"/>
              </a:ext>
            </a:extLst>
          </p:cNvPr>
          <p:cNvCxnSpPr>
            <a:stCxn id="7" idx="0"/>
          </p:cNvCxnSpPr>
          <p:nvPr userDrawn="1"/>
        </p:nvCxnSpPr>
        <p:spPr>
          <a:xfrm flipH="1">
            <a:off x="5345906" y="1026000"/>
            <a:ext cx="94" cy="5508000"/>
          </a:xfrm>
          <a:prstGeom prst="line">
            <a:avLst/>
          </a:prstGeom>
          <a:ln>
            <a:solidFill>
              <a:srgbClr val="00B0F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97126984"/>
      </p:ext>
    </p:extLst>
  </p:cSld>
  <p:clrMap bg1="lt1" tx1="dk1" bg2="lt2" tx2="dk2" accent1="accent1" accent2="accent2" accent3="accent3" accent4="accent4" accent5="accent5" accent6="accent6" hlink="hlink" folHlink="folHlink"/>
  <p:sldLayoutIdLst>
    <p:sldLayoutId id="2147483672" r:id="rId1"/>
  </p:sldLayoutIdLst>
  <p:txStyles>
    <p:titleStyle>
      <a:lvl1pPr algn="l" defTabSz="1007943" rtl="0" eaLnBrk="1" latinLnBrk="0" hangingPunct="1">
        <a:lnSpc>
          <a:spcPct val="90000"/>
        </a:lnSpc>
        <a:spcBef>
          <a:spcPct val="0"/>
        </a:spcBef>
        <a:buNone/>
        <a:defRPr kumimoji="1" sz="4850" kern="1200">
          <a:solidFill>
            <a:schemeClr val="tx1"/>
          </a:solidFill>
          <a:latin typeface="+mj-lt"/>
          <a:ea typeface="+mj-ea"/>
          <a:cs typeface="+mj-cs"/>
        </a:defRPr>
      </a:lvl1pPr>
    </p:titleStyle>
    <p:bodyStyle>
      <a:lvl1pPr marL="251986" indent="-251986" algn="l" defTabSz="1007943" rtl="0" eaLnBrk="1" latinLnBrk="0" hangingPunct="1">
        <a:lnSpc>
          <a:spcPct val="90000"/>
        </a:lnSpc>
        <a:spcBef>
          <a:spcPts val="1102"/>
        </a:spcBef>
        <a:buFont typeface="Arial" panose="020B0604020202020204" pitchFamily="34" charset="0"/>
        <a:buChar char="•"/>
        <a:defRPr kumimoji="1" sz="3086" kern="1200">
          <a:solidFill>
            <a:schemeClr val="tx1"/>
          </a:solidFill>
          <a:latin typeface="+mn-lt"/>
          <a:ea typeface="+mn-ea"/>
          <a:cs typeface="+mn-cs"/>
        </a:defRPr>
      </a:lvl1pPr>
      <a:lvl2pPr marL="755957" indent="-251986" algn="l" defTabSz="1007943" rtl="0" eaLnBrk="1" latinLnBrk="0" hangingPunct="1">
        <a:lnSpc>
          <a:spcPct val="90000"/>
        </a:lnSpc>
        <a:spcBef>
          <a:spcPts val="551"/>
        </a:spcBef>
        <a:buFont typeface="Arial" panose="020B0604020202020204" pitchFamily="34" charset="0"/>
        <a:buChar char="•"/>
        <a:defRPr kumimoji="1" sz="2646" kern="1200">
          <a:solidFill>
            <a:schemeClr val="tx1"/>
          </a:solidFill>
          <a:latin typeface="+mn-lt"/>
          <a:ea typeface="+mn-ea"/>
          <a:cs typeface="+mn-cs"/>
        </a:defRPr>
      </a:lvl2pPr>
      <a:lvl3pPr marL="1259929" indent="-251986" algn="l" defTabSz="1007943" rtl="0" eaLnBrk="1" latinLnBrk="0" hangingPunct="1">
        <a:lnSpc>
          <a:spcPct val="90000"/>
        </a:lnSpc>
        <a:spcBef>
          <a:spcPts val="551"/>
        </a:spcBef>
        <a:buFont typeface="Arial" panose="020B0604020202020204" pitchFamily="34" charset="0"/>
        <a:buChar char="•"/>
        <a:defRPr kumimoji="1" sz="2205" kern="1200">
          <a:solidFill>
            <a:schemeClr val="tx1"/>
          </a:solidFill>
          <a:latin typeface="+mn-lt"/>
          <a:ea typeface="+mn-ea"/>
          <a:cs typeface="+mn-cs"/>
        </a:defRPr>
      </a:lvl3pPr>
      <a:lvl4pPr marL="1763900" indent="-251986" algn="l" defTabSz="1007943"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4pPr>
      <a:lvl5pPr marL="2267872" indent="-251986" algn="l" defTabSz="1007943"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5pPr>
      <a:lvl6pPr marL="2771844" indent="-251986" algn="l" defTabSz="1007943"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6pPr>
      <a:lvl7pPr marL="3275815" indent="-251986" algn="l" defTabSz="1007943"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7pPr>
      <a:lvl8pPr marL="3779787" indent="-251986" algn="l" defTabSz="1007943"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8pPr>
      <a:lvl9pPr marL="4283758" indent="-251986" algn="l" defTabSz="1007943"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9pPr>
    </p:bodyStyle>
    <p:otherStyle>
      <a:defPPr>
        <a:defRPr lang="en-US"/>
      </a:defPPr>
      <a:lvl1pPr marL="0" algn="l" defTabSz="1007943" rtl="0" eaLnBrk="1" latinLnBrk="0" hangingPunct="1">
        <a:defRPr kumimoji="1" sz="1984" kern="1200">
          <a:solidFill>
            <a:schemeClr val="tx1"/>
          </a:solidFill>
          <a:latin typeface="+mn-lt"/>
          <a:ea typeface="+mn-ea"/>
          <a:cs typeface="+mn-cs"/>
        </a:defRPr>
      </a:lvl1pPr>
      <a:lvl2pPr marL="503972" algn="l" defTabSz="1007943" rtl="0" eaLnBrk="1" latinLnBrk="0" hangingPunct="1">
        <a:defRPr kumimoji="1" sz="1984" kern="1200">
          <a:solidFill>
            <a:schemeClr val="tx1"/>
          </a:solidFill>
          <a:latin typeface="+mn-lt"/>
          <a:ea typeface="+mn-ea"/>
          <a:cs typeface="+mn-cs"/>
        </a:defRPr>
      </a:lvl2pPr>
      <a:lvl3pPr marL="1007943" algn="l" defTabSz="1007943" rtl="0" eaLnBrk="1" latinLnBrk="0" hangingPunct="1">
        <a:defRPr kumimoji="1" sz="1984" kern="1200">
          <a:solidFill>
            <a:schemeClr val="tx1"/>
          </a:solidFill>
          <a:latin typeface="+mn-lt"/>
          <a:ea typeface="+mn-ea"/>
          <a:cs typeface="+mn-cs"/>
        </a:defRPr>
      </a:lvl3pPr>
      <a:lvl4pPr marL="1511915" algn="l" defTabSz="1007943" rtl="0" eaLnBrk="1" latinLnBrk="0" hangingPunct="1">
        <a:defRPr kumimoji="1" sz="1984" kern="1200">
          <a:solidFill>
            <a:schemeClr val="tx1"/>
          </a:solidFill>
          <a:latin typeface="+mn-lt"/>
          <a:ea typeface="+mn-ea"/>
          <a:cs typeface="+mn-cs"/>
        </a:defRPr>
      </a:lvl4pPr>
      <a:lvl5pPr marL="2015886" algn="l" defTabSz="1007943" rtl="0" eaLnBrk="1" latinLnBrk="0" hangingPunct="1">
        <a:defRPr kumimoji="1" sz="1984" kern="1200">
          <a:solidFill>
            <a:schemeClr val="tx1"/>
          </a:solidFill>
          <a:latin typeface="+mn-lt"/>
          <a:ea typeface="+mn-ea"/>
          <a:cs typeface="+mn-cs"/>
        </a:defRPr>
      </a:lvl5pPr>
      <a:lvl6pPr marL="2519858" algn="l" defTabSz="1007943" rtl="0" eaLnBrk="1" latinLnBrk="0" hangingPunct="1">
        <a:defRPr kumimoji="1" sz="1984" kern="1200">
          <a:solidFill>
            <a:schemeClr val="tx1"/>
          </a:solidFill>
          <a:latin typeface="+mn-lt"/>
          <a:ea typeface="+mn-ea"/>
          <a:cs typeface="+mn-cs"/>
        </a:defRPr>
      </a:lvl6pPr>
      <a:lvl7pPr marL="3023829" algn="l" defTabSz="1007943" rtl="0" eaLnBrk="1" latinLnBrk="0" hangingPunct="1">
        <a:defRPr kumimoji="1" sz="1984" kern="1200">
          <a:solidFill>
            <a:schemeClr val="tx1"/>
          </a:solidFill>
          <a:latin typeface="+mn-lt"/>
          <a:ea typeface="+mn-ea"/>
          <a:cs typeface="+mn-cs"/>
        </a:defRPr>
      </a:lvl7pPr>
      <a:lvl8pPr marL="3527801" algn="l" defTabSz="1007943" rtl="0" eaLnBrk="1" latinLnBrk="0" hangingPunct="1">
        <a:defRPr kumimoji="1" sz="1984" kern="1200">
          <a:solidFill>
            <a:schemeClr val="tx1"/>
          </a:solidFill>
          <a:latin typeface="+mn-lt"/>
          <a:ea typeface="+mn-ea"/>
          <a:cs typeface="+mn-cs"/>
        </a:defRPr>
      </a:lvl8pPr>
      <a:lvl9pPr marL="4031772" algn="l" defTabSz="1007943" rtl="0" eaLnBrk="1" latinLnBrk="0" hangingPunct="1">
        <a:defRPr kumimoji="1" sz="1984"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1451A731-C887-4B31-4CBD-44CED2C21EA1}"/>
              </a:ext>
            </a:extLst>
          </p:cNvPr>
          <p:cNvSpPr txBox="1">
            <a:spLocks noChangeArrowheads="1"/>
          </p:cNvSpPr>
          <p:nvPr/>
        </p:nvSpPr>
        <p:spPr bwMode="auto">
          <a:xfrm>
            <a:off x="5698800" y="1742400"/>
            <a:ext cx="524510" cy="42856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rot="0" vert="eaVert" wrap="square" lIns="0" tIns="0" rIns="0" bIns="0" anchor="t" anchorCtr="0" upright="1">
            <a:noAutofit/>
          </a:bodyPr>
          <a:lstStyle/>
          <a:p>
            <a:pPr marL="1274763" lvl="4" indent="515938" latinLnBrk="1">
              <a:lnSpc>
                <a:spcPts val="1600"/>
              </a:lnSpc>
            </a:pPr>
            <a:r>
              <a:rPr lang="ja-JP" sz="1200" kern="100" spc="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株式会社 ○○○○</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r">
              <a:lnSpc>
                <a:spcPts val="1600"/>
              </a:lnSpc>
              <a:spcBef>
                <a:spcPts val="600"/>
              </a:spcBef>
            </a:pPr>
            <a:r>
              <a:rPr lang="ja-JP" sz="9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代表取締役社長</a:t>
            </a:r>
            <a:r>
              <a:rPr lang="ja-JP" sz="105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　</a:t>
            </a:r>
            <a:r>
              <a:rPr lang="ja-JP" sz="16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  ○</a:t>
            </a:r>
            <a:r>
              <a:rPr lang="en-US" sz="16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  </a:t>
            </a:r>
            <a:r>
              <a:rPr lang="ja-JP" sz="16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a:t>
            </a:r>
            <a:r>
              <a:rPr lang="en-US" sz="16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  </a:t>
            </a:r>
            <a:r>
              <a:rPr lang="ja-JP" sz="16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r">
              <a:lnSpc>
                <a:spcPts val="1600"/>
              </a:lnSpc>
              <a:spcBef>
                <a:spcPts val="600"/>
              </a:spcBef>
            </a:pPr>
            <a:r>
              <a:rPr lang="en-US" sz="1200" kern="100" spc="100" dirty="0">
                <a:solidFill>
                  <a:srgbClr val="000000"/>
                </a:solidFill>
                <a:effectLst/>
                <a:latin typeface="ＭＳ 明朝" panose="02020609040205080304" pitchFamily="17" charset="-128"/>
                <a:ea typeface="ＭＳ 明朝" panose="02020609040205080304" pitchFamily="17" charset="-128"/>
                <a:cs typeface="Times New Roman" panose="02020603050405020304" pitchFamily="18" charset="0"/>
              </a:rPr>
              <a:t> </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p:txBody>
      </p:sp>
      <p:sp>
        <p:nvSpPr>
          <p:cNvPr id="9" name="Text Box 48">
            <a:extLst>
              <a:ext uri="{FF2B5EF4-FFF2-40B4-BE49-F238E27FC236}">
                <a16:creationId xmlns:a16="http://schemas.microsoft.com/office/drawing/2014/main" id="{A1FBED72-AC07-A1D8-E99F-A8E5D28FF4F9}"/>
              </a:ext>
            </a:extLst>
          </p:cNvPr>
          <p:cNvSpPr txBox="1">
            <a:spLocks noChangeArrowheads="1"/>
          </p:cNvSpPr>
          <p:nvPr/>
        </p:nvSpPr>
        <p:spPr bwMode="auto">
          <a:xfrm>
            <a:off x="2743200" y="1710000"/>
            <a:ext cx="2114391" cy="431990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rot="0" vert="eaVert" wrap="square" lIns="0" tIns="0" rIns="0" bIns="0" anchor="t" anchorCtr="0" upright="1">
            <a:noAutofit/>
          </a:bodyPr>
          <a:lstStyle/>
          <a:p>
            <a:pPr algn="just">
              <a:lnSpc>
                <a:spcPts val="1800"/>
              </a:lnSpc>
            </a:pPr>
            <a:r>
              <a:rPr lang="ja-JP" sz="1000" kern="100" dirty="0">
                <a:effectLst/>
                <a:latin typeface="Century" panose="02040604050505020304" pitchFamily="18" charset="0"/>
                <a:ea typeface="ＭＳ 明朝" panose="02020609040205080304" pitchFamily="17" charset="-128"/>
                <a:cs typeface="Times New Roman" panose="02020603050405020304" pitchFamily="18" charset="0"/>
              </a:rPr>
              <a:t>謹啓　いよいよご清祥のこととお慶び申し上げます</a:t>
            </a:r>
            <a:endParaRPr lang="en-US" alt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indent="3543300" algn="just">
              <a:lnSpc>
                <a:spcPts val="1800"/>
              </a:lnSpc>
            </a:pPr>
            <a:r>
              <a:rPr lang="ja-JP" sz="1000" kern="100" dirty="0">
                <a:effectLst/>
                <a:latin typeface="Century" panose="02040604050505020304" pitchFamily="18" charset="0"/>
                <a:ea typeface="ＭＳ 明朝" panose="02020609040205080304" pitchFamily="17" charset="-128"/>
                <a:cs typeface="Times New Roman" panose="02020603050405020304" pitchFamily="18" charset="0"/>
              </a:rPr>
              <a:t>さて　私儀　</a:t>
            </a:r>
            <a:endParaRPr lang="en-US" alt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800"/>
              </a:lnSpc>
            </a:pPr>
            <a:r>
              <a:rPr lang="ja-JP" sz="1000" kern="100" dirty="0">
                <a:effectLst/>
                <a:latin typeface="Century" panose="02040604050505020304" pitchFamily="18" charset="0"/>
                <a:ea typeface="ＭＳ 明朝" panose="02020609040205080304" pitchFamily="17" charset="-128"/>
                <a:cs typeface="Times New Roman" panose="02020603050405020304" pitchFamily="18" charset="0"/>
              </a:rPr>
              <a:t>このたび　○○○○のあとを受け　社長に就任いたました　</a:t>
            </a:r>
            <a:endParaRPr lang="en-US" alt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800"/>
              </a:lnSpc>
            </a:pPr>
            <a:r>
              <a:rPr lang="ja-JP" sz="1000" kern="100" dirty="0">
                <a:effectLst/>
                <a:latin typeface="Century" panose="02040604050505020304" pitchFamily="18" charset="0"/>
                <a:ea typeface="ＭＳ 明朝" panose="02020609040205080304" pitchFamily="17" charset="-128"/>
                <a:cs typeface="Times New Roman" panose="02020603050405020304" pitchFamily="18" charset="0"/>
              </a:rPr>
              <a:t>つきましては微力ではございますが　誠心誠意　社業の発展に努力する所存でございますので　前社長同様格別のご指導ご鞭撻を賜りますようお願い申し上げます</a:t>
            </a:r>
            <a:endParaRPr lang="en-US" alt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800"/>
              </a:lnSpc>
            </a:pPr>
            <a:r>
              <a:rPr lang="ja-JP" sz="1000" kern="100" dirty="0">
                <a:effectLst/>
                <a:latin typeface="Century" panose="02040604050505020304" pitchFamily="18" charset="0"/>
                <a:ea typeface="ＭＳ 明朝" panose="02020609040205080304" pitchFamily="17" charset="-128"/>
                <a:cs typeface="Times New Roman" panose="02020603050405020304" pitchFamily="18" charset="0"/>
              </a:rPr>
              <a:t>まずはとりあえず書中をもってご挨拶申し上げます</a:t>
            </a:r>
          </a:p>
          <a:p>
            <a:pPr indent="3810000" algn="just">
              <a:lnSpc>
                <a:spcPts val="1800"/>
              </a:lnSpc>
            </a:pPr>
            <a:r>
              <a:rPr lang="ja-JP" sz="1000" kern="100" dirty="0">
                <a:effectLst/>
                <a:latin typeface="Century" panose="02040604050505020304" pitchFamily="18" charset="0"/>
                <a:ea typeface="ＭＳ 明朝" panose="02020609040205080304" pitchFamily="17" charset="-128"/>
                <a:cs typeface="Times New Roman" panose="02020603050405020304" pitchFamily="18" charset="0"/>
              </a:rPr>
              <a:t>敬</a:t>
            </a:r>
            <a:r>
              <a:rPr lang="ja-JP" altLang="en-US" sz="1000" kern="100" dirty="0">
                <a:effectLst/>
                <a:latin typeface="Century" panose="02040604050505020304" pitchFamily="18" charset="0"/>
                <a:ea typeface="ＭＳ 明朝" panose="02020609040205080304" pitchFamily="17" charset="-128"/>
                <a:cs typeface="Times New Roman" panose="02020603050405020304" pitchFamily="18" charset="0"/>
              </a:rPr>
              <a:t>　</a:t>
            </a:r>
            <a:r>
              <a:rPr lang="ja-JP" sz="1000" kern="100" dirty="0">
                <a:effectLst/>
                <a:latin typeface="Century" panose="02040604050505020304" pitchFamily="18" charset="0"/>
                <a:ea typeface="ＭＳ 明朝" panose="02020609040205080304" pitchFamily="17" charset="-128"/>
                <a:cs typeface="Times New Roman" panose="02020603050405020304" pitchFamily="18" charset="0"/>
              </a:rPr>
              <a:t>白</a:t>
            </a:r>
            <a:endParaRPr lang="en-US" alt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600"/>
              </a:lnSpc>
            </a:pPr>
            <a:r>
              <a:rPr lang="ja-JP" altLang="en-US" sz="1000" kern="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　　</a:t>
            </a:r>
            <a:r>
              <a:rPr lang="ja-JP" altLang="ja-JP" sz="1000" kern="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令和○年○〇月〇日</a:t>
            </a:r>
            <a:endParaRPr lang="ja-JP" alt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R="1219200" algn="just">
              <a:lnSpc>
                <a:spcPts val="1600"/>
              </a:lnSpc>
            </a:pPr>
            <a:r>
              <a:rPr lang="en-US" altLang="ja-JP" sz="1600" kern="0" dirty="0">
                <a:solidFill>
                  <a:srgbClr val="000000"/>
                </a:solidFill>
                <a:effectLst/>
                <a:latin typeface="ＭＳ 明朝" panose="02020609040205080304" pitchFamily="17" charset="-128"/>
                <a:ea typeface="ＭＳ 明朝" panose="02020609040205080304" pitchFamily="17" charset="-128"/>
                <a:cs typeface="Times New Roman" panose="02020603050405020304" pitchFamily="18" charset="0"/>
              </a:rPr>
              <a:t> </a:t>
            </a:r>
            <a:endParaRPr lang="ja-JP" alt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800"/>
              </a:lnSpc>
            </a:pP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600"/>
              </a:lnSpc>
            </a:pPr>
            <a:r>
              <a:rPr lang="en-US" sz="1050" kern="100" dirty="0">
                <a:solidFill>
                  <a:srgbClr val="444444"/>
                </a:solidFill>
                <a:effectLst/>
                <a:latin typeface="ＭＳ 明朝" panose="02020609040205080304" pitchFamily="17" charset="-128"/>
                <a:ea typeface="ＭＳ 明朝" panose="02020609040205080304" pitchFamily="17" charset="-128"/>
                <a:cs typeface="Times New Roman" panose="02020603050405020304" pitchFamily="18" charset="0"/>
              </a:rPr>
              <a:t> </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p:txBody>
      </p:sp>
      <p:sp>
        <p:nvSpPr>
          <p:cNvPr id="10" name="テキスト ボックス 2">
            <a:extLst>
              <a:ext uri="{FF2B5EF4-FFF2-40B4-BE49-F238E27FC236}">
                <a16:creationId xmlns:a16="http://schemas.microsoft.com/office/drawing/2014/main" id="{89E1A077-344B-55E0-B28B-2A12E324540B}"/>
              </a:ext>
            </a:extLst>
          </p:cNvPr>
          <p:cNvSpPr txBox="1">
            <a:spLocks noChangeArrowheads="1"/>
          </p:cNvSpPr>
          <p:nvPr/>
        </p:nvSpPr>
        <p:spPr bwMode="auto">
          <a:xfrm>
            <a:off x="2084400" y="1742400"/>
            <a:ext cx="524510" cy="42856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rot="0" vert="eaVert" wrap="square" lIns="0" tIns="0" rIns="0" bIns="0" anchor="t" anchorCtr="0" upright="1">
            <a:noAutofit/>
          </a:bodyPr>
          <a:lstStyle/>
          <a:p>
            <a:pPr indent="1790700" latinLnBrk="1">
              <a:lnSpc>
                <a:spcPts val="1600"/>
              </a:lnSpc>
            </a:pPr>
            <a:r>
              <a:rPr lang="ja-JP" sz="1200" kern="100" spc="100" dirty="0">
                <a:solidFill>
                  <a:srgbClr val="444444"/>
                </a:solidFill>
                <a:effectLst/>
                <a:latin typeface="Century" panose="02040604050505020304" pitchFamily="18" charset="0"/>
                <a:ea typeface="ＭＳ 明朝" panose="02020609040205080304" pitchFamily="17" charset="-128"/>
                <a:cs typeface="Times New Roman" panose="02020603050405020304" pitchFamily="18" charset="0"/>
              </a:rPr>
              <a:t>株式会社 ○○○○　　　　　　</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r">
              <a:lnSpc>
                <a:spcPts val="1600"/>
              </a:lnSpc>
              <a:spcBef>
                <a:spcPts val="600"/>
              </a:spcBef>
            </a:pPr>
            <a:r>
              <a:rPr lang="ja-JP" sz="900" kern="100" dirty="0">
                <a:solidFill>
                  <a:srgbClr val="444444"/>
                </a:solidFill>
                <a:effectLst/>
                <a:latin typeface="Century" panose="02040604050505020304" pitchFamily="18" charset="0"/>
                <a:ea typeface="ＭＳ 明朝" panose="02020609040205080304" pitchFamily="17" charset="-128"/>
                <a:cs typeface="Times New Roman" panose="02020603050405020304" pitchFamily="18" charset="0"/>
              </a:rPr>
              <a:t>代表取締役社長</a:t>
            </a:r>
            <a:r>
              <a:rPr lang="ja-JP" sz="1050" kern="100" dirty="0">
                <a:solidFill>
                  <a:srgbClr val="444444"/>
                </a:solidFill>
                <a:effectLst/>
                <a:latin typeface="Century" panose="02040604050505020304" pitchFamily="18" charset="0"/>
                <a:ea typeface="ＭＳ 明朝" panose="02020609040205080304" pitchFamily="17" charset="-128"/>
                <a:cs typeface="Times New Roman" panose="02020603050405020304" pitchFamily="18" charset="0"/>
              </a:rPr>
              <a:t>　</a:t>
            </a:r>
            <a:r>
              <a:rPr lang="ja-JP" sz="1600" kern="100" dirty="0">
                <a:solidFill>
                  <a:srgbClr val="444444"/>
                </a:solidFill>
                <a:effectLst/>
                <a:latin typeface="Century" panose="02040604050505020304" pitchFamily="18" charset="0"/>
                <a:ea typeface="ＭＳ 明朝" panose="02020609040205080304" pitchFamily="17" charset="-128"/>
                <a:cs typeface="Times New Roman" panose="02020603050405020304" pitchFamily="18" charset="0"/>
              </a:rPr>
              <a:t>○  ○</a:t>
            </a:r>
            <a:r>
              <a:rPr lang="en-US" sz="1600" kern="100" dirty="0">
                <a:solidFill>
                  <a:srgbClr val="444444"/>
                </a:solidFill>
                <a:effectLst/>
                <a:latin typeface="Century" panose="02040604050505020304" pitchFamily="18" charset="0"/>
                <a:ea typeface="ＭＳ 明朝" panose="02020609040205080304" pitchFamily="17" charset="-128"/>
                <a:cs typeface="Times New Roman" panose="02020603050405020304" pitchFamily="18" charset="0"/>
              </a:rPr>
              <a:t>  </a:t>
            </a:r>
            <a:r>
              <a:rPr lang="ja-JP" sz="1600" kern="100" dirty="0">
                <a:solidFill>
                  <a:srgbClr val="444444"/>
                </a:solidFill>
                <a:effectLst/>
                <a:latin typeface="Century" panose="02040604050505020304" pitchFamily="18" charset="0"/>
                <a:ea typeface="ＭＳ 明朝" panose="02020609040205080304" pitchFamily="17" charset="-128"/>
                <a:cs typeface="Times New Roman" panose="02020603050405020304" pitchFamily="18" charset="0"/>
              </a:rPr>
              <a:t>○</a:t>
            </a:r>
            <a:r>
              <a:rPr lang="en-US" sz="1600" kern="100" dirty="0">
                <a:solidFill>
                  <a:srgbClr val="444444"/>
                </a:solidFill>
                <a:effectLst/>
                <a:latin typeface="Century" panose="02040604050505020304" pitchFamily="18" charset="0"/>
                <a:ea typeface="ＭＳ 明朝" panose="02020609040205080304" pitchFamily="17" charset="-128"/>
                <a:cs typeface="Times New Roman" panose="02020603050405020304" pitchFamily="18" charset="0"/>
              </a:rPr>
              <a:t>  </a:t>
            </a:r>
            <a:r>
              <a:rPr lang="ja-JP" sz="1600" kern="100" dirty="0">
                <a:solidFill>
                  <a:srgbClr val="444444"/>
                </a:solidFill>
                <a:effectLst/>
                <a:latin typeface="Century" panose="02040604050505020304" pitchFamily="18" charset="0"/>
                <a:ea typeface="ＭＳ 明朝" panose="02020609040205080304" pitchFamily="17" charset="-128"/>
                <a:cs typeface="Times New Roman" panose="02020603050405020304" pitchFamily="18" charset="0"/>
              </a:rPr>
              <a:t>○</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r">
              <a:lnSpc>
                <a:spcPts val="1600"/>
              </a:lnSpc>
            </a:pPr>
            <a:r>
              <a:rPr lang="en-US" sz="1200" kern="100" spc="100" dirty="0">
                <a:solidFill>
                  <a:srgbClr val="000000"/>
                </a:solidFill>
                <a:effectLst/>
                <a:latin typeface="ＭＳ 明朝" panose="02020609040205080304" pitchFamily="17" charset="-128"/>
                <a:ea typeface="ＭＳ 明朝" panose="02020609040205080304" pitchFamily="17" charset="-128"/>
                <a:cs typeface="Times New Roman" panose="02020603050405020304" pitchFamily="18" charset="0"/>
              </a:rPr>
              <a:t> </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p:txBody>
      </p:sp>
      <p:sp>
        <p:nvSpPr>
          <p:cNvPr id="12" name="テキスト ボックス 2">
            <a:extLst>
              <a:ext uri="{FF2B5EF4-FFF2-40B4-BE49-F238E27FC236}">
                <a16:creationId xmlns:a16="http://schemas.microsoft.com/office/drawing/2014/main" id="{A64DD4BB-8FF8-6C14-4E45-EFBAAECB181E}"/>
              </a:ext>
            </a:extLst>
          </p:cNvPr>
          <p:cNvSpPr txBox="1">
            <a:spLocks noChangeArrowheads="1"/>
          </p:cNvSpPr>
          <p:nvPr/>
        </p:nvSpPr>
        <p:spPr bwMode="auto">
          <a:xfrm>
            <a:off x="6269965" y="1710000"/>
            <a:ext cx="2263915" cy="431990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rot="0" vert="eaVert" wrap="square" lIns="0" tIns="0" rIns="0" bIns="0" anchor="t" anchorCtr="0" upright="1">
            <a:noAutofit/>
          </a:bodyPr>
          <a:lstStyle/>
          <a:p>
            <a:pPr algn="just">
              <a:lnSpc>
                <a:spcPts val="1800"/>
              </a:lnSpc>
            </a:pPr>
            <a:r>
              <a:rPr lang="ja-JP" sz="10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謹啓　時下ますますご清祥のこととお慶び申し上げます</a:t>
            </a:r>
            <a:endParaRPr lang="en-US" altLang="ja-JP" sz="1000" kern="100" dirty="0">
              <a:latin typeface="Century" panose="02040604050505020304" pitchFamily="18" charset="0"/>
              <a:ea typeface="ＭＳ 明朝" panose="02020609040205080304" pitchFamily="17" charset="-128"/>
              <a:cs typeface="Times New Roman" panose="02020603050405020304" pitchFamily="18" charset="0"/>
            </a:endParaRPr>
          </a:p>
          <a:p>
            <a:pPr marL="0" lvl="8" indent="3543300" algn="just">
              <a:lnSpc>
                <a:spcPts val="1800"/>
              </a:lnSpc>
            </a:pPr>
            <a:r>
              <a:rPr lang="ja-JP" sz="1000" kern="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さて　私儀</a:t>
            </a:r>
            <a:endParaRPr lang="en-US" altLang="ja-JP" sz="1000" kern="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800"/>
              </a:lnSpc>
            </a:pPr>
            <a:r>
              <a:rPr lang="ja-JP" sz="1000" kern="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このたび社長を辞任し　会長に就任いたしました　社長在任中は格別のご厚情をいただき　心より感謝いたしております</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800"/>
              </a:lnSpc>
            </a:pPr>
            <a:r>
              <a:rPr lang="ja-JP" sz="1000" kern="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なにとぞ今後とも変わらぬご支援ご愛顧を賜りますようお願い申し上げます</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800"/>
              </a:lnSpc>
            </a:pPr>
            <a:r>
              <a:rPr lang="ja-JP" sz="1000" kern="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なお　後任社長には〇〇〇〇が就任いたしましたので　私同様ご支援を賜りますようお願い申し上げます</a:t>
            </a:r>
            <a:endParaRPr lang="en-US" altLang="ja-JP" sz="1000" kern="100" dirty="0">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800"/>
              </a:lnSpc>
            </a:pPr>
            <a:r>
              <a:rPr lang="ja-JP" sz="1000" kern="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まずは略儀ながら書中をもってお礼かたがたご挨拶申し上げます</a:t>
            </a: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indent="3810000" algn="just">
              <a:lnSpc>
                <a:spcPts val="1600"/>
              </a:lnSpc>
            </a:pPr>
            <a:r>
              <a:rPr lang="ja-JP" sz="10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敬</a:t>
            </a:r>
            <a:r>
              <a:rPr lang="ja-JP" altLang="en-US" sz="10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　</a:t>
            </a:r>
            <a:r>
              <a:rPr lang="ja-JP" sz="10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白</a:t>
            </a:r>
            <a:endParaRPr lang="en-US" altLang="ja-JP" sz="1000" kern="10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600"/>
              </a:lnSpc>
            </a:pPr>
            <a:r>
              <a:rPr lang="ja-JP" altLang="en-US" sz="1000" kern="100" dirty="0">
                <a:solidFill>
                  <a:srgbClr val="000000"/>
                </a:solidFill>
                <a:latin typeface="Century" panose="02040604050505020304" pitchFamily="18" charset="0"/>
                <a:ea typeface="ＭＳ 明朝" panose="02020609040205080304" pitchFamily="17" charset="-128"/>
                <a:cs typeface="Times New Roman" panose="02020603050405020304" pitchFamily="18" charset="0"/>
              </a:rPr>
              <a:t>　　</a:t>
            </a:r>
            <a:r>
              <a:rPr lang="ja-JP" altLang="ja-JP" sz="1000" kern="0" dirty="0">
                <a:solidFill>
                  <a:srgbClr val="000000"/>
                </a:solidFill>
                <a:effectLst/>
                <a:latin typeface="Century" panose="02040604050505020304" pitchFamily="18" charset="0"/>
                <a:ea typeface="ＭＳ 明朝" panose="02020609040205080304" pitchFamily="17" charset="-128"/>
                <a:cs typeface="Times New Roman" panose="02020603050405020304" pitchFamily="18" charset="0"/>
              </a:rPr>
              <a:t>令和○年○月〇日</a:t>
            </a:r>
            <a:endParaRPr lang="ja-JP" alt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R="1219200" algn="just">
              <a:lnSpc>
                <a:spcPts val="1600"/>
              </a:lnSpc>
            </a:pPr>
            <a:r>
              <a:rPr lang="en-US" altLang="ja-JP" sz="1600" kern="0" dirty="0">
                <a:solidFill>
                  <a:srgbClr val="000000"/>
                </a:solidFill>
                <a:effectLst/>
                <a:latin typeface="ＭＳ 明朝" panose="02020609040205080304" pitchFamily="17" charset="-128"/>
                <a:ea typeface="ＭＳ 明朝" panose="02020609040205080304" pitchFamily="17" charset="-128"/>
                <a:cs typeface="Times New Roman" panose="02020603050405020304" pitchFamily="18" charset="0"/>
              </a:rPr>
              <a:t> </a:t>
            </a:r>
            <a:endParaRPr lang="ja-JP" alt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lnSpc>
                <a:spcPts val="1800"/>
              </a:lnSpc>
            </a:pPr>
            <a:endParaRPr lang="ja-JP" sz="1000" kern="100" dirty="0">
              <a:effectLst/>
              <a:latin typeface="Century" panose="02040604050505020304" pitchFamily="18" charset="0"/>
              <a:ea typeface="ＭＳ 明朝" panose="02020609040205080304" pitchFamily="17" charset="-128"/>
              <a:cs typeface="Times New Roman" panose="02020603050405020304" pitchFamily="18" charset="0"/>
            </a:endParaRPr>
          </a:p>
        </p:txBody>
      </p:sp>
    </p:spTree>
    <p:extLst>
      <p:ext uri="{BB962C8B-B14F-4D97-AF65-F5344CB8AC3E}">
        <p14:creationId xmlns:p14="http://schemas.microsoft.com/office/powerpoint/2010/main" val="2732438635"/>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 2013 - 2022</Template>
  <TotalTime>14</TotalTime>
  <Words>179</Words>
  <Application>Microsoft Office PowerPoint</Application>
  <PresentationFormat>ユーザー設定</PresentationFormat>
  <Paragraphs>25</Paragraphs>
  <Slides>1</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vt:i4>
      </vt:variant>
    </vt:vector>
  </HeadingPairs>
  <TitlesOfParts>
    <vt:vector size="6" baseType="lpstr">
      <vt:lpstr>ＭＳ 明朝</vt:lpstr>
      <vt:lpstr>Arial</vt:lpstr>
      <vt:lpstr>Calibri</vt:lpstr>
      <vt:lpstr>Century</vt:lpstr>
      <vt:lpstr>Office テーマ</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亮 松尾</dc:creator>
  <cp:lastModifiedBy>亮 松尾</cp:lastModifiedBy>
  <cp:revision>5</cp:revision>
  <dcterms:created xsi:type="dcterms:W3CDTF">2023-06-26T05:32:13Z</dcterms:created>
  <dcterms:modified xsi:type="dcterms:W3CDTF">2023-06-27T00:59:26Z</dcterms:modified>
</cp:coreProperties>
</file>

<file path=docProps/thumbnail.jpeg>
</file>