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0691813" cy="7559675"/>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1" d="100"/>
          <a:sy n="101" d="100"/>
        </p:scale>
        <p:origin x="138"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023716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四角形: 角を丸くする 6">
            <a:extLst>
              <a:ext uri="{FF2B5EF4-FFF2-40B4-BE49-F238E27FC236}">
                <a16:creationId xmlns:a16="http://schemas.microsoft.com/office/drawing/2014/main" id="{6074FE1C-8D87-D61B-FC8A-2324F0EC5129}"/>
              </a:ext>
            </a:extLst>
          </p:cNvPr>
          <p:cNvSpPr/>
          <p:nvPr userDrawn="1"/>
        </p:nvSpPr>
        <p:spPr>
          <a:xfrm>
            <a:off x="1656000" y="1026000"/>
            <a:ext cx="7380000" cy="5508000"/>
          </a:xfrm>
          <a:prstGeom prst="roundRect">
            <a:avLst>
              <a:gd name="adj" fmla="val 2833"/>
            </a:avLst>
          </a:prstGeom>
          <a:noFill/>
          <a:ln w="635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 name="直線コネクタ 9">
            <a:extLst>
              <a:ext uri="{FF2B5EF4-FFF2-40B4-BE49-F238E27FC236}">
                <a16:creationId xmlns:a16="http://schemas.microsoft.com/office/drawing/2014/main" id="{734DE73B-49F8-5A51-78DB-C91701C60967}"/>
              </a:ext>
            </a:extLst>
          </p:cNvPr>
          <p:cNvCxnSpPr>
            <a:stCxn id="7" idx="0"/>
          </p:cNvCxnSpPr>
          <p:nvPr userDrawn="1"/>
        </p:nvCxnSpPr>
        <p:spPr>
          <a:xfrm flipH="1">
            <a:off x="5345906" y="1026000"/>
            <a:ext cx="94" cy="55080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7126984"/>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1451A731-C887-4B31-4CBD-44CED2C21EA1}"/>
              </a:ext>
            </a:extLst>
          </p:cNvPr>
          <p:cNvSpPr txBox="1">
            <a:spLocks noChangeArrowheads="1"/>
          </p:cNvSpPr>
          <p:nvPr/>
        </p:nvSpPr>
        <p:spPr bwMode="auto">
          <a:xfrm>
            <a:off x="5698800" y="1742400"/>
            <a:ext cx="524510" cy="428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0" tIns="0" rIns="0" bIns="0" anchor="t" anchorCtr="0" upright="1">
            <a:noAutofit/>
          </a:bodyPr>
          <a:lstStyle/>
          <a:p>
            <a:pPr marL="1274763" lvl="4" indent="515938" latinLnBrk="1">
              <a:lnSpc>
                <a:spcPts val="1600"/>
              </a:lnSpc>
            </a:pPr>
            <a:r>
              <a:rPr lang="ja-JP" sz="1200" kern="100" spc="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株式会社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r">
              <a:lnSpc>
                <a:spcPts val="1600"/>
              </a:lnSpc>
              <a:spcBef>
                <a:spcPts val="600"/>
              </a:spcBef>
            </a:pPr>
            <a:r>
              <a:rPr lang="ja-JP" sz="9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代表取締役社長</a:t>
            </a:r>
            <a:r>
              <a:rPr lang="ja-JP" sz="105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en-US" sz="16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a:t>
            </a:r>
            <a:r>
              <a:rPr lang="en-US" sz="16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r">
              <a:lnSpc>
                <a:spcPts val="1600"/>
              </a:lnSpc>
              <a:spcBef>
                <a:spcPts val="600"/>
              </a:spcBef>
            </a:pPr>
            <a:r>
              <a:rPr lang="en-US" sz="1200" kern="100" spc="10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9" name="Text Box 48">
            <a:extLst>
              <a:ext uri="{FF2B5EF4-FFF2-40B4-BE49-F238E27FC236}">
                <a16:creationId xmlns:a16="http://schemas.microsoft.com/office/drawing/2014/main" id="{A1FBED72-AC07-A1D8-E99F-A8E5D28FF4F9}"/>
              </a:ext>
            </a:extLst>
          </p:cNvPr>
          <p:cNvSpPr txBox="1">
            <a:spLocks noChangeArrowheads="1"/>
          </p:cNvSpPr>
          <p:nvPr/>
        </p:nvSpPr>
        <p:spPr bwMode="auto">
          <a:xfrm>
            <a:off x="2743200" y="1710000"/>
            <a:ext cx="2114391" cy="431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0" tIns="0" rIns="0" bIns="0" anchor="t" anchorCtr="0" upright="1">
            <a:noAutofit/>
          </a:bodyPr>
          <a:lstStyle/>
          <a:p>
            <a:pPr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謹啓　いよいよご清祥のこととお慶び申し上げます</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3543300"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さて　私儀　</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このたび　○○○○のあとを受け　社長に就任いたました　</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つきましては微力ではございますが　誠心誠意　社業の発展に努力する所存でございますので　前社長同様格別のご指導ご鞭撻を賜りますようお願い申し上げます</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まずはとりあえず書中をもってご挨拶申し上げます</a:t>
            </a:r>
          </a:p>
          <a:p>
            <a:pPr indent="3810000" algn="just">
              <a:lnSpc>
                <a:spcPts val="1800"/>
              </a:lnSpc>
            </a:pP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敬</a:t>
            </a:r>
            <a:r>
              <a:rPr lang="ja-JP" altLang="en-US" sz="1000" kern="100" dirty="0">
                <a:effectLst/>
                <a:latin typeface="Century" panose="02040604050505020304" pitchFamily="18" charset="0"/>
                <a:ea typeface="ＭＳ 明朝" panose="02020609040205080304" pitchFamily="17" charset="-128"/>
                <a:cs typeface="Times New Roman" panose="02020603050405020304" pitchFamily="18" charset="0"/>
              </a:rPr>
              <a:t>　</a:t>
            </a:r>
            <a:r>
              <a:rPr lang="ja-JP" sz="1000" kern="100" dirty="0">
                <a:effectLst/>
                <a:latin typeface="Century" panose="02040604050505020304" pitchFamily="18" charset="0"/>
                <a:ea typeface="ＭＳ 明朝" panose="02020609040205080304" pitchFamily="17" charset="-128"/>
                <a:cs typeface="Times New Roman" panose="02020603050405020304" pitchFamily="18" charset="0"/>
              </a:rPr>
              <a:t>白</a:t>
            </a:r>
            <a:endParaRPr lang="en-US"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600"/>
              </a:lnSpc>
            </a:pPr>
            <a:r>
              <a:rPr lang="ja-JP" altLang="en-US"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alt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令和○年○〇月〇日</a:t>
            </a:r>
            <a:endParaRPr lang="ja-JP"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R="1219200" algn="just">
              <a:lnSpc>
                <a:spcPts val="1600"/>
              </a:lnSpc>
            </a:pPr>
            <a:r>
              <a:rPr lang="en-US" altLang="ja-JP" sz="16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600"/>
              </a:lnSpc>
            </a:pPr>
            <a:r>
              <a:rPr lang="en-US" sz="1050" kern="100" dirty="0">
                <a:solidFill>
                  <a:srgbClr val="444444"/>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0" name="テキスト ボックス 2">
            <a:extLst>
              <a:ext uri="{FF2B5EF4-FFF2-40B4-BE49-F238E27FC236}">
                <a16:creationId xmlns:a16="http://schemas.microsoft.com/office/drawing/2014/main" id="{89E1A077-344B-55E0-B28B-2A12E324540B}"/>
              </a:ext>
            </a:extLst>
          </p:cNvPr>
          <p:cNvSpPr txBox="1">
            <a:spLocks noChangeArrowheads="1"/>
          </p:cNvSpPr>
          <p:nvPr/>
        </p:nvSpPr>
        <p:spPr bwMode="auto">
          <a:xfrm>
            <a:off x="2084400" y="1742400"/>
            <a:ext cx="524510" cy="4285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0" tIns="0" rIns="0" bIns="0" anchor="t" anchorCtr="0" upright="1">
            <a:noAutofit/>
          </a:bodyPr>
          <a:lstStyle/>
          <a:p>
            <a:pPr indent="1790700" latinLnBrk="1">
              <a:lnSpc>
                <a:spcPts val="1600"/>
              </a:lnSpc>
            </a:pPr>
            <a:r>
              <a:rPr lang="ja-JP" sz="1200" kern="100" spc="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株式会社 ○○○○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r">
              <a:lnSpc>
                <a:spcPts val="1600"/>
              </a:lnSpc>
              <a:spcBef>
                <a:spcPts val="600"/>
              </a:spcBef>
            </a:pPr>
            <a:r>
              <a:rPr lang="ja-JP" sz="9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代表取締役社長</a:t>
            </a:r>
            <a:r>
              <a:rPr lang="ja-JP" sz="105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  ○</a:t>
            </a:r>
            <a:r>
              <a:rPr lang="en-US" sz="16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a:t>
            </a:r>
            <a:r>
              <a:rPr lang="en-US" sz="16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600" kern="100" dirty="0">
                <a:solidFill>
                  <a:srgbClr val="444444"/>
                </a:solidFill>
                <a:effectLst/>
                <a:latin typeface="Century" panose="02040604050505020304" pitchFamily="18" charset="0"/>
                <a:ea typeface="ＭＳ 明朝" panose="02020609040205080304" pitchFamily="17" charset="-128"/>
                <a:cs typeface="Times New Roman" panose="02020603050405020304" pitchFamily="18" charset="0"/>
              </a:rPr>
              <a:t>○</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r">
              <a:lnSpc>
                <a:spcPts val="1600"/>
              </a:lnSpc>
            </a:pPr>
            <a:r>
              <a:rPr lang="en-US" sz="1200" kern="100" spc="10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12" name="テキスト ボックス 2">
            <a:extLst>
              <a:ext uri="{FF2B5EF4-FFF2-40B4-BE49-F238E27FC236}">
                <a16:creationId xmlns:a16="http://schemas.microsoft.com/office/drawing/2014/main" id="{A64DD4BB-8FF8-6C14-4E45-EFBAAECB181E}"/>
              </a:ext>
            </a:extLst>
          </p:cNvPr>
          <p:cNvSpPr txBox="1">
            <a:spLocks noChangeArrowheads="1"/>
          </p:cNvSpPr>
          <p:nvPr/>
        </p:nvSpPr>
        <p:spPr bwMode="auto">
          <a:xfrm>
            <a:off x="6269965" y="1710000"/>
            <a:ext cx="2263915" cy="4319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eaVert" wrap="square" lIns="0" tIns="0" rIns="0" bIns="0" anchor="t" anchorCtr="0" upright="1">
            <a:noAutofit/>
          </a:bodyPr>
          <a:lstStyle/>
          <a:p>
            <a:pPr algn="just">
              <a:lnSpc>
                <a:spcPts val="1800"/>
              </a:lnSpc>
            </a:pPr>
            <a:r>
              <a:rPr lang="ja-JP"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謹啓　時下ますますご清祥のこととお慶び申し上げます</a:t>
            </a:r>
            <a:endParaRPr lang="en-US"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pPr marL="0" lvl="8" indent="3543300" algn="just">
              <a:lnSpc>
                <a:spcPts val="1800"/>
              </a:lnSpc>
            </a:pPr>
            <a:r>
              <a:rPr 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さて　私儀</a:t>
            </a:r>
            <a:endParaRPr lang="en-US" alt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このたび社長を辞任し　会長に就任いたしました　社長在任中は格別のご厚情をいただき　心より感謝いたしております</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なにとぞ今後とも変わらぬご支援ご愛顧を賜りますようお願い申し上げます</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なお　後任社長には〇〇〇〇が就任いたしましたので　私同様ご支援を賜りますようお願い申し上げます</a:t>
            </a:r>
            <a:endParaRPr lang="en-US" altLang="ja-JP" sz="1000" kern="100" dirty="0">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r>
              <a:rPr 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まずは略儀ながら書中をもってお礼かたがたご挨拶申し上げます</a:t>
            </a: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indent="3810000" algn="just">
              <a:lnSpc>
                <a:spcPts val="1600"/>
              </a:lnSpc>
            </a:pPr>
            <a:r>
              <a:rPr lang="ja-JP"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敬</a:t>
            </a:r>
            <a:r>
              <a:rPr lang="ja-JP" altLang="en-US"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　</a:t>
            </a:r>
            <a:r>
              <a:rPr lang="ja-JP"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白</a:t>
            </a:r>
            <a:endParaRPr lang="en-US" altLang="ja-JP" sz="1000" kern="10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600"/>
              </a:lnSpc>
            </a:pPr>
            <a:r>
              <a:rPr lang="ja-JP" altLang="en-US" sz="1000" kern="100" dirty="0">
                <a:solidFill>
                  <a:srgbClr val="000000"/>
                </a:solidFill>
                <a:latin typeface="Century" panose="02040604050505020304" pitchFamily="18" charset="0"/>
                <a:ea typeface="ＭＳ 明朝" panose="02020609040205080304" pitchFamily="17" charset="-128"/>
                <a:cs typeface="Times New Roman" panose="02020603050405020304" pitchFamily="18" charset="0"/>
              </a:rPr>
              <a:t>　　</a:t>
            </a:r>
            <a:r>
              <a:rPr lang="ja-JP" altLang="ja-JP" sz="1000" kern="0" dirty="0">
                <a:solidFill>
                  <a:srgbClr val="000000"/>
                </a:solidFill>
                <a:effectLst/>
                <a:latin typeface="Century" panose="02040604050505020304" pitchFamily="18" charset="0"/>
                <a:ea typeface="ＭＳ 明朝" panose="02020609040205080304" pitchFamily="17" charset="-128"/>
                <a:cs typeface="Times New Roman" panose="02020603050405020304" pitchFamily="18" charset="0"/>
              </a:rPr>
              <a:t>令和○年○月〇日</a:t>
            </a:r>
            <a:endParaRPr lang="ja-JP"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marR="1219200" algn="just">
              <a:lnSpc>
                <a:spcPts val="1600"/>
              </a:lnSpc>
            </a:pPr>
            <a:r>
              <a:rPr lang="en-US" altLang="ja-JP" sz="1600" kern="0" dirty="0">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lang="ja-JP"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just">
              <a:lnSpc>
                <a:spcPts val="1800"/>
              </a:lnSpc>
            </a:pPr>
            <a:endParaRPr 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Tree>
    <p:extLst>
      <p:ext uri="{BB962C8B-B14F-4D97-AF65-F5344CB8AC3E}">
        <p14:creationId xmlns:p14="http://schemas.microsoft.com/office/powerpoint/2010/main" val="273243863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14</TotalTime>
  <Words>179</Words>
  <Application>Microsoft Office PowerPoint</Application>
  <PresentationFormat>ユーザー設定</PresentationFormat>
  <Paragraphs>25</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ＭＳ 明朝</vt:lpstr>
      <vt:lpstr>Arial</vt:lpstr>
      <vt:lpstr>Calibri</vt:lpstr>
      <vt:lpstr>Century</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亮 松尾</dc:creator>
  <cp:lastModifiedBy>亮 松尾</cp:lastModifiedBy>
  <cp:revision>5</cp:revision>
  <dcterms:created xsi:type="dcterms:W3CDTF">2023-06-26T05:32:13Z</dcterms:created>
  <dcterms:modified xsi:type="dcterms:W3CDTF">2023-06-27T00:59:26Z</dcterms:modified>
</cp:coreProperties>
</file>